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61"/>
  </p:notesMasterIdLst>
  <p:handoutMasterIdLst>
    <p:handoutMasterId r:id="rId62"/>
  </p:handoutMasterIdLst>
  <p:sldIdLst>
    <p:sldId id="256" r:id="rId2"/>
    <p:sldId id="264" r:id="rId3"/>
    <p:sldId id="292" r:id="rId4"/>
    <p:sldId id="275" r:id="rId5"/>
    <p:sldId id="285" r:id="rId6"/>
    <p:sldId id="287" r:id="rId7"/>
    <p:sldId id="288" r:id="rId8"/>
    <p:sldId id="289" r:id="rId9"/>
    <p:sldId id="290" r:id="rId10"/>
    <p:sldId id="291" r:id="rId11"/>
    <p:sldId id="318" r:id="rId12"/>
    <p:sldId id="265" r:id="rId13"/>
    <p:sldId id="294" r:id="rId14"/>
    <p:sldId id="293" r:id="rId15"/>
    <p:sldId id="321" r:id="rId16"/>
    <p:sldId id="296" r:id="rId17"/>
    <p:sldId id="297" r:id="rId18"/>
    <p:sldId id="298" r:id="rId19"/>
    <p:sldId id="270" r:id="rId20"/>
    <p:sldId id="300" r:id="rId21"/>
    <p:sldId id="301" r:id="rId22"/>
    <p:sldId id="302" r:id="rId23"/>
    <p:sldId id="299" r:id="rId24"/>
    <p:sldId id="304" r:id="rId25"/>
    <p:sldId id="319" r:id="rId26"/>
    <p:sldId id="305" r:id="rId27"/>
    <p:sldId id="306" r:id="rId28"/>
    <p:sldId id="307" r:id="rId29"/>
    <p:sldId id="308" r:id="rId30"/>
    <p:sldId id="309" r:id="rId31"/>
    <p:sldId id="324" r:id="rId32"/>
    <p:sldId id="311" r:id="rId33"/>
    <p:sldId id="313" r:id="rId34"/>
    <p:sldId id="314" r:id="rId35"/>
    <p:sldId id="317" r:id="rId36"/>
    <p:sldId id="323" r:id="rId37"/>
    <p:sldId id="315" r:id="rId38"/>
    <p:sldId id="316" r:id="rId39"/>
    <p:sldId id="266" r:id="rId40"/>
    <p:sldId id="268" r:id="rId41"/>
    <p:sldId id="263" r:id="rId42"/>
    <p:sldId id="267" r:id="rId43"/>
    <p:sldId id="271" r:id="rId44"/>
    <p:sldId id="272" r:id="rId45"/>
    <p:sldId id="273" r:id="rId46"/>
    <p:sldId id="274" r:id="rId47"/>
    <p:sldId id="269" r:id="rId48"/>
    <p:sldId id="276" r:id="rId49"/>
    <p:sldId id="277" r:id="rId50"/>
    <p:sldId id="278" r:id="rId51"/>
    <p:sldId id="279" r:id="rId52"/>
    <p:sldId id="280" r:id="rId53"/>
    <p:sldId id="281" r:id="rId54"/>
    <p:sldId id="282" r:id="rId55"/>
    <p:sldId id="283" r:id="rId56"/>
    <p:sldId id="284" r:id="rId57"/>
    <p:sldId id="310" r:id="rId58"/>
    <p:sldId id="322" r:id="rId59"/>
    <p:sldId id="312" r:id="rId60"/>
  </p:sldIdLst>
  <p:sldSz cx="12192000" cy="6858000"/>
  <p:notesSz cx="6858000" cy="9144000"/>
  <p:defaultTextStyle>
    <a:defPPr>
      <a:defRPr lang="LID4096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rc Berneman" initials="MB" lastIdx="1" clrIdx="0">
    <p:extLst>
      <p:ext uri="{19B8F6BF-5375-455C-9EA6-DF929625EA0E}">
        <p15:presenceInfo xmlns:p15="http://schemas.microsoft.com/office/powerpoint/2012/main" userId="Marc Bernema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00"/>
    <a:srgbClr val="31FF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568A79A-9288-4841-950E-25BC95A4339B}" v="111" dt="2020-08-30T14:51:14.43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80" autoAdjust="0"/>
    <p:restoredTop sz="90538" autoAdjust="0"/>
  </p:normalViewPr>
  <p:slideViewPr>
    <p:cSldViewPr snapToGrid="0">
      <p:cViewPr varScale="1">
        <p:scale>
          <a:sx n="77" d="100"/>
          <a:sy n="77" d="100"/>
        </p:scale>
        <p:origin x="87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5" d="100"/>
          <a:sy n="55" d="100"/>
        </p:scale>
        <p:origin x="2880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commentAuthors" Target="commentAuthors.xml"/><Relationship Id="rId68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69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c Berneman" userId="S::marc.berneman@vub.be::6e80ea52-aae6-495c-9775-04fc3644c8c5" providerId="AD" clId="Web-{CF28F04A-DAC2-3F36-B0E4-691B8008D642}"/>
    <pc:docChg chg="modSld">
      <pc:chgData name="Marc Berneman" userId="S::marc.berneman@vub.be::6e80ea52-aae6-495c-9775-04fc3644c8c5" providerId="AD" clId="Web-{CF28F04A-DAC2-3F36-B0E4-691B8008D642}" dt="2020-08-25T11:48:22.498" v="6"/>
      <pc:docMkLst>
        <pc:docMk/>
      </pc:docMkLst>
      <pc:sldChg chg="mod modShow">
        <pc:chgData name="Marc Berneman" userId="S::marc.berneman@vub.be::6e80ea52-aae6-495c-9775-04fc3644c8c5" providerId="AD" clId="Web-{CF28F04A-DAC2-3F36-B0E4-691B8008D642}" dt="2020-08-25T11:25:17.439" v="0"/>
        <pc:sldMkLst>
          <pc:docMk/>
          <pc:sldMk cId="3836254019" sldId="263"/>
        </pc:sldMkLst>
      </pc:sldChg>
      <pc:sldChg chg="addAnim delAnim modAnim">
        <pc:chgData name="Marc Berneman" userId="S::marc.berneman@vub.be::6e80ea52-aae6-495c-9775-04fc3644c8c5" providerId="AD" clId="Web-{CF28F04A-DAC2-3F36-B0E4-691B8008D642}" dt="2020-08-25T11:48:22.498" v="6"/>
        <pc:sldMkLst>
          <pc:docMk/>
          <pc:sldMk cId="456334934" sldId="307"/>
        </pc:sldMkLst>
      </pc:sldChg>
    </pc:docChg>
  </pc:docChgLst>
  <pc:docChgLst>
    <pc:chgData name="Marc" userId="6e80ea52-aae6-495c-9775-04fc3644c8c5" providerId="ADAL" clId="{B568A79A-9288-4841-950E-25BC95A4339B}"/>
    <pc:docChg chg="custSel modSld">
      <pc:chgData name="Marc" userId="6e80ea52-aae6-495c-9775-04fc3644c8c5" providerId="ADAL" clId="{B568A79A-9288-4841-950E-25BC95A4339B}" dt="2020-08-30T14:51:44.050" v="200" actId="20577"/>
      <pc:docMkLst>
        <pc:docMk/>
      </pc:docMkLst>
      <pc:sldChg chg="addSp modSp modAnim">
        <pc:chgData name="Marc" userId="6e80ea52-aae6-495c-9775-04fc3644c8c5" providerId="ADAL" clId="{B568A79A-9288-4841-950E-25BC95A4339B}" dt="2020-08-30T07:39:22.382" v="43"/>
        <pc:sldMkLst>
          <pc:docMk/>
          <pc:sldMk cId="2772281251" sldId="285"/>
        </pc:sldMkLst>
        <pc:spChg chg="add mod">
          <ac:chgData name="Marc" userId="6e80ea52-aae6-495c-9775-04fc3644c8c5" providerId="ADAL" clId="{B568A79A-9288-4841-950E-25BC95A4339B}" dt="2020-08-30T07:38:55.343" v="36" actId="1076"/>
          <ac:spMkLst>
            <pc:docMk/>
            <pc:sldMk cId="2772281251" sldId="285"/>
            <ac:spMk id="7" creationId="{A2751095-1023-4A06-A458-411EB6796A87}"/>
          </ac:spMkLst>
        </pc:spChg>
        <pc:cxnChg chg="add mod">
          <ac:chgData name="Marc" userId="6e80ea52-aae6-495c-9775-04fc3644c8c5" providerId="ADAL" clId="{B568A79A-9288-4841-950E-25BC95A4339B}" dt="2020-08-30T07:39:09.318" v="40" actId="208"/>
          <ac:cxnSpMkLst>
            <pc:docMk/>
            <pc:sldMk cId="2772281251" sldId="285"/>
            <ac:cxnSpMk id="9" creationId="{21E52691-166C-4D52-9232-5786730020E7}"/>
          </ac:cxnSpMkLst>
        </pc:cxnChg>
      </pc:sldChg>
      <pc:sldChg chg="delSp modSp delAnim modAnim">
        <pc:chgData name="Marc" userId="6e80ea52-aae6-495c-9775-04fc3644c8c5" providerId="ADAL" clId="{B568A79A-9288-4841-950E-25BC95A4339B}" dt="2020-08-30T07:39:51.353" v="47"/>
        <pc:sldMkLst>
          <pc:docMk/>
          <pc:sldMk cId="3094686256" sldId="289"/>
        </pc:sldMkLst>
        <pc:spChg chg="del">
          <ac:chgData name="Marc" userId="6e80ea52-aae6-495c-9775-04fc3644c8c5" providerId="ADAL" clId="{B568A79A-9288-4841-950E-25BC95A4339B}" dt="2020-08-30T07:39:38.072" v="44" actId="478"/>
          <ac:spMkLst>
            <pc:docMk/>
            <pc:sldMk cId="3094686256" sldId="289"/>
            <ac:spMk id="6" creationId="{1A52EE45-EA4B-4B8D-9F9B-D8B6393699EB}"/>
          </ac:spMkLst>
        </pc:spChg>
        <pc:spChg chg="mod">
          <ac:chgData name="Marc" userId="6e80ea52-aae6-495c-9775-04fc3644c8c5" providerId="ADAL" clId="{B568A79A-9288-4841-950E-25BC95A4339B}" dt="2020-08-30T07:39:44.216" v="45" actId="1076"/>
          <ac:spMkLst>
            <pc:docMk/>
            <pc:sldMk cId="3094686256" sldId="289"/>
            <ac:spMk id="10" creationId="{0D2D1802-5DF8-4D28-A493-B08F66055024}"/>
          </ac:spMkLst>
        </pc:spChg>
      </pc:sldChg>
      <pc:sldChg chg="modSp">
        <pc:chgData name="Marc" userId="6e80ea52-aae6-495c-9775-04fc3644c8c5" providerId="ADAL" clId="{B568A79A-9288-4841-950E-25BC95A4339B}" dt="2020-08-30T14:51:44.050" v="200" actId="20577"/>
        <pc:sldMkLst>
          <pc:docMk/>
          <pc:sldMk cId="3695714036" sldId="291"/>
        </pc:sldMkLst>
        <pc:spChg chg="mod">
          <ac:chgData name="Marc" userId="6e80ea52-aae6-495c-9775-04fc3644c8c5" providerId="ADAL" clId="{B568A79A-9288-4841-950E-25BC95A4339B}" dt="2020-08-30T14:51:44.050" v="200" actId="20577"/>
          <ac:spMkLst>
            <pc:docMk/>
            <pc:sldMk cId="3695714036" sldId="291"/>
            <ac:spMk id="14" creationId="{98E1C20A-2263-4D1E-AEC9-1D4DB4B5E437}"/>
          </ac:spMkLst>
        </pc:spChg>
      </pc:sldChg>
      <pc:sldChg chg="modSp">
        <pc:chgData name="Marc" userId="6e80ea52-aae6-495c-9775-04fc3644c8c5" providerId="ADAL" clId="{B568A79A-9288-4841-950E-25BC95A4339B}" dt="2020-08-30T14:51:14.434" v="198" actId="20577"/>
        <pc:sldMkLst>
          <pc:docMk/>
          <pc:sldMk cId="3359434609" sldId="297"/>
        </pc:sldMkLst>
        <pc:spChg chg="mod">
          <ac:chgData name="Marc" userId="6e80ea52-aae6-495c-9775-04fc3644c8c5" providerId="ADAL" clId="{B568A79A-9288-4841-950E-25BC95A4339B}" dt="2020-08-30T14:51:14.434" v="198" actId="20577"/>
          <ac:spMkLst>
            <pc:docMk/>
            <pc:sldMk cId="3359434609" sldId="297"/>
            <ac:spMk id="2" creationId="{7B3E9659-82ED-4952-A02A-93E150057D00}"/>
          </ac:spMkLst>
        </pc:spChg>
      </pc:sldChg>
      <pc:sldChg chg="addSp delSp modSp modAnim">
        <pc:chgData name="Marc" userId="6e80ea52-aae6-495c-9775-04fc3644c8c5" providerId="ADAL" clId="{B568A79A-9288-4841-950E-25BC95A4339B}" dt="2020-08-30T07:45:21.083" v="123"/>
        <pc:sldMkLst>
          <pc:docMk/>
          <pc:sldMk cId="2597856461" sldId="298"/>
        </pc:sldMkLst>
        <pc:spChg chg="mod">
          <ac:chgData name="Marc" userId="6e80ea52-aae6-495c-9775-04fc3644c8c5" providerId="ADAL" clId="{B568A79A-9288-4841-950E-25BC95A4339B}" dt="2020-08-30T07:41:37.512" v="58" actId="404"/>
          <ac:spMkLst>
            <pc:docMk/>
            <pc:sldMk cId="2597856461" sldId="298"/>
            <ac:spMk id="7" creationId="{7018749C-E422-4DBE-B9AD-466FF200FCA2}"/>
          </ac:spMkLst>
        </pc:spChg>
        <pc:spChg chg="mod">
          <ac:chgData name="Marc" userId="6e80ea52-aae6-495c-9775-04fc3644c8c5" providerId="ADAL" clId="{B568A79A-9288-4841-950E-25BC95A4339B}" dt="2020-08-30T07:42:14.848" v="64" actId="1076"/>
          <ac:spMkLst>
            <pc:docMk/>
            <pc:sldMk cId="2597856461" sldId="298"/>
            <ac:spMk id="9" creationId="{CF1EBB2C-310E-4A29-8CDB-C99CF9257D7A}"/>
          </ac:spMkLst>
        </pc:spChg>
        <pc:spChg chg="mod">
          <ac:chgData name="Marc" userId="6e80ea52-aae6-495c-9775-04fc3644c8c5" providerId="ADAL" clId="{B568A79A-9288-4841-950E-25BC95A4339B}" dt="2020-08-30T07:41:57.424" v="62" actId="1076"/>
          <ac:spMkLst>
            <pc:docMk/>
            <pc:sldMk cId="2597856461" sldId="298"/>
            <ac:spMk id="11" creationId="{4CA9C4CF-A2F7-4995-9D14-FB170AB952C8}"/>
          </ac:spMkLst>
        </pc:spChg>
        <pc:spChg chg="mod">
          <ac:chgData name="Marc" userId="6e80ea52-aae6-495c-9775-04fc3644c8c5" providerId="ADAL" clId="{B568A79A-9288-4841-950E-25BC95A4339B}" dt="2020-08-30T07:41:50.583" v="61" actId="1076"/>
          <ac:spMkLst>
            <pc:docMk/>
            <pc:sldMk cId="2597856461" sldId="298"/>
            <ac:spMk id="12" creationId="{807A1FCF-023D-4445-BB92-5899A854B8C2}"/>
          </ac:spMkLst>
        </pc:spChg>
        <pc:spChg chg="mod">
          <ac:chgData name="Marc" userId="6e80ea52-aae6-495c-9775-04fc3644c8c5" providerId="ADAL" clId="{B568A79A-9288-4841-950E-25BC95A4339B}" dt="2020-08-30T07:42:06.216" v="63" actId="1076"/>
          <ac:spMkLst>
            <pc:docMk/>
            <pc:sldMk cId="2597856461" sldId="298"/>
            <ac:spMk id="14" creationId="{CD6E9B0D-554C-40C9-9470-18213A0366FC}"/>
          </ac:spMkLst>
        </pc:spChg>
        <pc:spChg chg="mod">
          <ac:chgData name="Marc" userId="6e80ea52-aae6-495c-9775-04fc3644c8c5" providerId="ADAL" clId="{B568A79A-9288-4841-950E-25BC95A4339B}" dt="2020-08-30T07:41:24.449" v="55" actId="404"/>
          <ac:spMkLst>
            <pc:docMk/>
            <pc:sldMk cId="2597856461" sldId="298"/>
            <ac:spMk id="20" creationId="{AA30CEC9-7F30-4641-BE56-CE07F87D2EDD}"/>
          </ac:spMkLst>
        </pc:spChg>
        <pc:spChg chg="mod">
          <ac:chgData name="Marc" userId="6e80ea52-aae6-495c-9775-04fc3644c8c5" providerId="ADAL" clId="{B568A79A-9288-4841-950E-25BC95A4339B}" dt="2020-08-30T07:43:21.415" v="98" actId="1076"/>
          <ac:spMkLst>
            <pc:docMk/>
            <pc:sldMk cId="2597856461" sldId="298"/>
            <ac:spMk id="21" creationId="{A4AA1812-A72C-46A5-B429-5174D1795CBE}"/>
          </ac:spMkLst>
        </pc:spChg>
        <pc:spChg chg="mod">
          <ac:chgData name="Marc" userId="6e80ea52-aae6-495c-9775-04fc3644c8c5" providerId="ADAL" clId="{B568A79A-9288-4841-950E-25BC95A4339B}" dt="2020-08-30T07:44:31.383" v="113" actId="1076"/>
          <ac:spMkLst>
            <pc:docMk/>
            <pc:sldMk cId="2597856461" sldId="298"/>
            <ac:spMk id="22" creationId="{5D0EFD5B-6658-45CE-A1E0-020B2A6A7AD4}"/>
          </ac:spMkLst>
        </pc:spChg>
        <pc:spChg chg="mod">
          <ac:chgData name="Marc" userId="6e80ea52-aae6-495c-9775-04fc3644c8c5" providerId="ADAL" clId="{B568A79A-9288-4841-950E-25BC95A4339B}" dt="2020-08-30T07:43:31.536" v="102" actId="14100"/>
          <ac:spMkLst>
            <pc:docMk/>
            <pc:sldMk cId="2597856461" sldId="298"/>
            <ac:spMk id="24" creationId="{27D7D300-ABA9-4649-BDEC-DD12B6A5281C}"/>
          </ac:spMkLst>
        </pc:spChg>
        <pc:spChg chg="mod">
          <ac:chgData name="Marc" userId="6e80ea52-aae6-495c-9775-04fc3644c8c5" providerId="ADAL" clId="{B568A79A-9288-4841-950E-25BC95A4339B}" dt="2020-08-30T07:43:37.303" v="104" actId="1076"/>
          <ac:spMkLst>
            <pc:docMk/>
            <pc:sldMk cId="2597856461" sldId="298"/>
            <ac:spMk id="28" creationId="{658E37DA-628A-40E3-80E6-3621163C7ADE}"/>
          </ac:spMkLst>
        </pc:spChg>
        <pc:cxnChg chg="add del mod">
          <ac:chgData name="Marc" userId="6e80ea52-aae6-495c-9775-04fc3644c8c5" providerId="ADAL" clId="{B568A79A-9288-4841-950E-25BC95A4339B}" dt="2020-08-30T07:43:57.905" v="106" actId="478"/>
          <ac:cxnSpMkLst>
            <pc:docMk/>
            <pc:sldMk cId="2597856461" sldId="298"/>
            <ac:cxnSpMk id="10" creationId="{6339431D-604E-42AE-AFEC-0EB09995D2D0}"/>
          </ac:cxnSpMkLst>
        </pc:cxnChg>
        <pc:cxnChg chg="mod">
          <ac:chgData name="Marc" userId="6e80ea52-aae6-495c-9775-04fc3644c8c5" providerId="ADAL" clId="{B568A79A-9288-4841-950E-25BC95A4339B}" dt="2020-08-30T07:43:10.087" v="95" actId="14100"/>
          <ac:cxnSpMkLst>
            <pc:docMk/>
            <pc:sldMk cId="2597856461" sldId="298"/>
            <ac:cxnSpMk id="23" creationId="{834B5E8E-CD8A-4D78-9356-A27C6A923E34}"/>
          </ac:cxnSpMkLst>
        </pc:cxnChg>
        <pc:cxnChg chg="mod">
          <ac:chgData name="Marc" userId="6e80ea52-aae6-495c-9775-04fc3644c8c5" providerId="ADAL" clId="{B568A79A-9288-4841-950E-25BC95A4339B}" dt="2020-08-30T07:44:37.336" v="114" actId="14100"/>
          <ac:cxnSpMkLst>
            <pc:docMk/>
            <pc:sldMk cId="2597856461" sldId="298"/>
            <ac:cxnSpMk id="25" creationId="{5A88D8FC-E844-43FB-9BF6-CB19DA7A8EC9}"/>
          </ac:cxnSpMkLst>
        </pc:cxnChg>
        <pc:cxnChg chg="mod">
          <ac:chgData name="Marc" userId="6e80ea52-aae6-495c-9775-04fc3644c8c5" providerId="ADAL" clId="{B568A79A-9288-4841-950E-25BC95A4339B}" dt="2020-08-30T07:42:20.345" v="84" actId="1076"/>
          <ac:cxnSpMkLst>
            <pc:docMk/>
            <pc:sldMk cId="2597856461" sldId="298"/>
            <ac:cxnSpMk id="26" creationId="{2526576C-BA09-4CCD-BB0F-8E12F934DCAF}"/>
          </ac:cxnSpMkLst>
        </pc:cxnChg>
        <pc:cxnChg chg="mod">
          <ac:chgData name="Marc" userId="6e80ea52-aae6-495c-9775-04fc3644c8c5" providerId="ADAL" clId="{B568A79A-9288-4841-950E-25BC95A4339B}" dt="2020-08-30T07:42:22.039" v="85" actId="1076"/>
          <ac:cxnSpMkLst>
            <pc:docMk/>
            <pc:sldMk cId="2597856461" sldId="298"/>
            <ac:cxnSpMk id="27" creationId="{3D7850A0-98AE-4A12-A611-F41A64164B3D}"/>
          </ac:cxnSpMkLst>
        </pc:cxnChg>
        <pc:cxnChg chg="add mod">
          <ac:chgData name="Marc" userId="6e80ea52-aae6-495c-9775-04fc3644c8c5" providerId="ADAL" clId="{B568A79A-9288-4841-950E-25BC95A4339B}" dt="2020-08-30T07:44:20.776" v="110" actId="12788"/>
          <ac:cxnSpMkLst>
            <pc:docMk/>
            <pc:sldMk cId="2597856461" sldId="298"/>
            <ac:cxnSpMk id="29" creationId="{01AF1729-B145-4A85-9BE1-899F2B35A26D}"/>
          </ac:cxnSpMkLst>
        </pc:cxnChg>
        <pc:cxnChg chg="add mod">
          <ac:chgData name="Marc" userId="6e80ea52-aae6-495c-9775-04fc3644c8c5" providerId="ADAL" clId="{B568A79A-9288-4841-950E-25BC95A4339B}" dt="2020-08-30T07:44:42.441" v="116" actId="12788"/>
          <ac:cxnSpMkLst>
            <pc:docMk/>
            <pc:sldMk cId="2597856461" sldId="298"/>
            <ac:cxnSpMk id="30" creationId="{7CDEB643-D275-4CD5-A56E-E80876215317}"/>
          </ac:cxnSpMkLst>
        </pc:cxnChg>
      </pc:sldChg>
      <pc:sldChg chg="delSp modSp delAnim modAnim">
        <pc:chgData name="Marc" userId="6e80ea52-aae6-495c-9775-04fc3644c8c5" providerId="ADAL" clId="{B568A79A-9288-4841-950E-25BC95A4339B}" dt="2020-08-30T14:50:39.959" v="168" actId="20577"/>
        <pc:sldMkLst>
          <pc:docMk/>
          <pc:sldMk cId="4016762565" sldId="317"/>
        </pc:sldMkLst>
        <pc:spChg chg="mod">
          <ac:chgData name="Marc" userId="6e80ea52-aae6-495c-9775-04fc3644c8c5" providerId="ADAL" clId="{B568A79A-9288-4841-950E-25BC95A4339B}" dt="2020-08-30T14:50:39.959" v="168" actId="20577"/>
          <ac:spMkLst>
            <pc:docMk/>
            <pc:sldMk cId="4016762565" sldId="317"/>
            <ac:spMk id="14" creationId="{2A3E89B2-9810-46E0-8BE6-F2CBA4BD004F}"/>
          </ac:spMkLst>
        </pc:spChg>
        <pc:picChg chg="mod">
          <ac:chgData name="Marc" userId="6e80ea52-aae6-495c-9775-04fc3644c8c5" providerId="ADAL" clId="{B568A79A-9288-4841-950E-25BC95A4339B}" dt="2020-08-30T07:46:27.184" v="127" actId="1076"/>
          <ac:picMkLst>
            <pc:docMk/>
            <pc:sldMk cId="4016762565" sldId="317"/>
            <ac:picMk id="10" creationId="{AE2059A7-9D42-44D8-BC47-F062CACCBC15}"/>
          </ac:picMkLst>
        </pc:picChg>
        <pc:picChg chg="mod">
          <ac:chgData name="Marc" userId="6e80ea52-aae6-495c-9775-04fc3644c8c5" providerId="ADAL" clId="{B568A79A-9288-4841-950E-25BC95A4339B}" dt="2020-08-30T07:47:32.407" v="131" actId="1076"/>
          <ac:picMkLst>
            <pc:docMk/>
            <pc:sldMk cId="4016762565" sldId="317"/>
            <ac:picMk id="12" creationId="{051CFEA8-F554-4CAD-94B1-41793B172EF9}"/>
          </ac:picMkLst>
        </pc:picChg>
        <pc:picChg chg="del mod">
          <ac:chgData name="Marc" userId="6e80ea52-aae6-495c-9775-04fc3644c8c5" providerId="ADAL" clId="{B568A79A-9288-4841-950E-25BC95A4339B}" dt="2020-08-30T07:47:23.434" v="130" actId="478"/>
          <ac:picMkLst>
            <pc:docMk/>
            <pc:sldMk cId="4016762565" sldId="317"/>
            <ac:picMk id="16" creationId="{55ADA5C4-2ABA-4997-A6AC-249D24062325}"/>
          </ac:picMkLst>
        </pc:picChg>
      </pc:sldChg>
      <pc:sldChg chg="modSp">
        <pc:chgData name="Marc" userId="6e80ea52-aae6-495c-9775-04fc3644c8c5" providerId="ADAL" clId="{B568A79A-9288-4841-950E-25BC95A4339B}" dt="2020-08-30T14:50:00.373" v="137" actId="20577"/>
        <pc:sldMkLst>
          <pc:docMk/>
          <pc:sldMk cId="601208112" sldId="323"/>
        </pc:sldMkLst>
        <pc:spChg chg="mod">
          <ac:chgData name="Marc" userId="6e80ea52-aae6-495c-9775-04fc3644c8c5" providerId="ADAL" clId="{B568A79A-9288-4841-950E-25BC95A4339B}" dt="2020-08-30T14:50:00.373" v="137" actId="20577"/>
          <ac:spMkLst>
            <pc:docMk/>
            <pc:sldMk cId="601208112" sldId="323"/>
            <ac:spMk id="6" creationId="{556C23D5-3608-4EC1-B06E-CD0B15F1B6C6}"/>
          </ac:spMkLst>
        </pc:spChg>
        <pc:picChg chg="mod">
          <ac:chgData name="Marc" userId="6e80ea52-aae6-495c-9775-04fc3644c8c5" providerId="ADAL" clId="{B568A79A-9288-4841-950E-25BC95A4339B}" dt="2020-08-30T07:47:52.215" v="136" actId="1076"/>
          <ac:picMkLst>
            <pc:docMk/>
            <pc:sldMk cId="601208112" sldId="323"/>
            <ac:picMk id="8" creationId="{9C783700-FAA4-4271-9EC5-C9DE3B3B4C23}"/>
          </ac:picMkLst>
        </pc:picChg>
        <pc:picChg chg="mod">
          <ac:chgData name="Marc" userId="6e80ea52-aae6-495c-9775-04fc3644c8c5" providerId="ADAL" clId="{B568A79A-9288-4841-950E-25BC95A4339B}" dt="2020-08-30T07:47:41.296" v="133" actId="1076"/>
          <ac:picMkLst>
            <pc:docMk/>
            <pc:sldMk cId="601208112" sldId="323"/>
            <ac:picMk id="10" creationId="{A2EC69FE-B8B0-48F6-B682-95539E81E84B}"/>
          </ac:picMkLst>
        </pc:picChg>
        <pc:picChg chg="mod">
          <ac:chgData name="Marc" userId="6e80ea52-aae6-495c-9775-04fc3644c8c5" providerId="ADAL" clId="{B568A79A-9288-4841-950E-25BC95A4339B}" dt="2020-08-30T07:47:50.474" v="135" actId="1076"/>
          <ac:picMkLst>
            <pc:docMk/>
            <pc:sldMk cId="601208112" sldId="323"/>
            <ac:picMk id="12" creationId="{F6F615DA-3BC4-406B-8B8F-8408CB591582}"/>
          </ac:picMkLst>
        </pc:picChg>
      </pc:sldChg>
    </pc:docChg>
  </pc:docChgLst>
  <pc:docChgLst>
    <pc:chgData name="Marc Berneman" userId="S::marc.berneman@vub.be::6e80ea52-aae6-495c-9775-04fc3644c8c5" providerId="AD" clId="Web-{782D54F2-4786-3617-DAFA-F52E6B0C0D4E}"/>
    <pc:docChg chg="modSld">
      <pc:chgData name="Marc Berneman" userId="S::marc.berneman@vub.be::6e80ea52-aae6-495c-9775-04fc3644c8c5" providerId="AD" clId="Web-{782D54F2-4786-3617-DAFA-F52E6B0C0D4E}" dt="2020-08-25T13:02:03.186" v="421" actId="14100"/>
      <pc:docMkLst>
        <pc:docMk/>
      </pc:docMkLst>
      <pc:sldChg chg="modSp modNotes">
        <pc:chgData name="Marc Berneman" userId="S::marc.berneman@vub.be::6e80ea52-aae6-495c-9775-04fc3644c8c5" providerId="AD" clId="Web-{782D54F2-4786-3617-DAFA-F52E6B0C0D4E}" dt="2020-08-25T12:34:27.581" v="91" actId="20577"/>
        <pc:sldMkLst>
          <pc:docMk/>
          <pc:sldMk cId="306977291" sldId="264"/>
        </pc:sldMkLst>
        <pc:spChg chg="mod">
          <ac:chgData name="Marc Berneman" userId="S::marc.berneman@vub.be::6e80ea52-aae6-495c-9775-04fc3644c8c5" providerId="AD" clId="Web-{782D54F2-4786-3617-DAFA-F52E6B0C0D4E}" dt="2020-08-25T12:34:27.581" v="91" actId="20577"/>
          <ac:spMkLst>
            <pc:docMk/>
            <pc:sldMk cId="306977291" sldId="264"/>
            <ac:spMk id="6" creationId="{94E1F2D7-F1C4-4F57-B61F-C41ECEC7ADE6}"/>
          </ac:spMkLst>
        </pc:spChg>
      </pc:sldChg>
      <pc:sldChg chg="modSp modNotes">
        <pc:chgData name="Marc Berneman" userId="S::marc.berneman@vub.be::6e80ea52-aae6-495c-9775-04fc3644c8c5" providerId="AD" clId="Web-{782D54F2-4786-3617-DAFA-F52E6B0C0D4E}" dt="2020-08-25T12:50:05.172" v="246"/>
        <pc:sldMkLst>
          <pc:docMk/>
          <pc:sldMk cId="2061743488" sldId="265"/>
        </pc:sldMkLst>
        <pc:spChg chg="mod">
          <ac:chgData name="Marc Berneman" userId="S::marc.berneman@vub.be::6e80ea52-aae6-495c-9775-04fc3644c8c5" providerId="AD" clId="Web-{782D54F2-4786-3617-DAFA-F52E6B0C0D4E}" dt="2020-08-25T12:47:24.157" v="199" actId="20577"/>
          <ac:spMkLst>
            <pc:docMk/>
            <pc:sldMk cId="2061743488" sldId="265"/>
            <ac:spMk id="3" creationId="{E155BFF9-202C-475B-A266-871949978C02}"/>
          </ac:spMkLst>
        </pc:spChg>
      </pc:sldChg>
      <pc:sldChg chg="modNotes">
        <pc:chgData name="Marc Berneman" userId="S::marc.berneman@vub.be::6e80ea52-aae6-495c-9775-04fc3644c8c5" providerId="AD" clId="Web-{782D54F2-4786-3617-DAFA-F52E6B0C0D4E}" dt="2020-08-25T12:51:16.703" v="259"/>
        <pc:sldMkLst>
          <pc:docMk/>
          <pc:sldMk cId="1243701346" sldId="270"/>
        </pc:sldMkLst>
      </pc:sldChg>
      <pc:sldChg chg="modNotes">
        <pc:chgData name="Marc Berneman" userId="S::marc.berneman@vub.be::6e80ea52-aae6-495c-9775-04fc3644c8c5" providerId="AD" clId="Web-{782D54F2-4786-3617-DAFA-F52E6B0C0D4E}" dt="2020-08-25T12:43:33.126" v="156"/>
        <pc:sldMkLst>
          <pc:docMk/>
          <pc:sldMk cId="2438169337" sldId="287"/>
        </pc:sldMkLst>
      </pc:sldChg>
      <pc:sldChg chg="modNotes">
        <pc:chgData name="Marc Berneman" userId="S::marc.berneman@vub.be::6e80ea52-aae6-495c-9775-04fc3644c8c5" providerId="AD" clId="Web-{782D54F2-4786-3617-DAFA-F52E6B0C0D4E}" dt="2020-08-25T12:45:06.282" v="159"/>
        <pc:sldMkLst>
          <pc:docMk/>
          <pc:sldMk cId="3647982022" sldId="292"/>
        </pc:sldMkLst>
      </pc:sldChg>
      <pc:sldChg chg="modNotes">
        <pc:chgData name="Marc Berneman" userId="S::marc.berneman@vub.be::6e80ea52-aae6-495c-9775-04fc3644c8c5" providerId="AD" clId="Web-{782D54F2-4786-3617-DAFA-F52E6B0C0D4E}" dt="2020-08-25T12:51:06.453" v="250"/>
        <pc:sldMkLst>
          <pc:docMk/>
          <pc:sldMk cId="2597856461" sldId="298"/>
        </pc:sldMkLst>
      </pc:sldChg>
      <pc:sldChg chg="modNotes">
        <pc:chgData name="Marc Berneman" userId="S::marc.berneman@vub.be::6e80ea52-aae6-495c-9775-04fc3644c8c5" providerId="AD" clId="Web-{782D54F2-4786-3617-DAFA-F52E6B0C0D4E}" dt="2020-08-25T12:53:33.391" v="300"/>
        <pc:sldMkLst>
          <pc:docMk/>
          <pc:sldMk cId="1928837542" sldId="299"/>
        </pc:sldMkLst>
      </pc:sldChg>
      <pc:sldChg chg="modNotes">
        <pc:chgData name="Marc Berneman" userId="S::marc.berneman@vub.be::6e80ea52-aae6-495c-9775-04fc3644c8c5" providerId="AD" clId="Web-{782D54F2-4786-3617-DAFA-F52E6B0C0D4E}" dt="2020-08-25T12:52:27.125" v="290"/>
        <pc:sldMkLst>
          <pc:docMk/>
          <pc:sldMk cId="1150306291" sldId="300"/>
        </pc:sldMkLst>
      </pc:sldChg>
      <pc:sldChg chg="modNotes">
        <pc:chgData name="Marc Berneman" userId="S::marc.berneman@vub.be::6e80ea52-aae6-495c-9775-04fc3644c8c5" providerId="AD" clId="Web-{782D54F2-4786-3617-DAFA-F52E6B0C0D4E}" dt="2020-08-25T12:54:01.922" v="307"/>
        <pc:sldMkLst>
          <pc:docMk/>
          <pc:sldMk cId="2367816336" sldId="304"/>
        </pc:sldMkLst>
      </pc:sldChg>
      <pc:sldChg chg="modNotes">
        <pc:chgData name="Marc Berneman" userId="S::marc.berneman@vub.be::6e80ea52-aae6-495c-9775-04fc3644c8c5" providerId="AD" clId="Web-{782D54F2-4786-3617-DAFA-F52E6B0C0D4E}" dt="2020-08-25T12:54:25.047" v="314"/>
        <pc:sldMkLst>
          <pc:docMk/>
          <pc:sldMk cId="3318835305" sldId="306"/>
        </pc:sldMkLst>
      </pc:sldChg>
      <pc:sldChg chg="modNotes">
        <pc:chgData name="Marc Berneman" userId="S::marc.berneman@vub.be::6e80ea52-aae6-495c-9775-04fc3644c8c5" providerId="AD" clId="Web-{782D54F2-4786-3617-DAFA-F52E6B0C0D4E}" dt="2020-08-25T12:55:04.312" v="326"/>
        <pc:sldMkLst>
          <pc:docMk/>
          <pc:sldMk cId="456334934" sldId="307"/>
        </pc:sldMkLst>
      </pc:sldChg>
      <pc:sldChg chg="modNotes">
        <pc:chgData name="Marc Berneman" userId="S::marc.berneman@vub.be::6e80ea52-aae6-495c-9775-04fc3644c8c5" providerId="AD" clId="Web-{782D54F2-4786-3617-DAFA-F52E6B0C0D4E}" dt="2020-08-25T13:01:06.546" v="382"/>
        <pc:sldMkLst>
          <pc:docMk/>
          <pc:sldMk cId="1475843769" sldId="310"/>
        </pc:sldMkLst>
      </pc:sldChg>
      <pc:sldChg chg="modSp modNotes">
        <pc:chgData name="Marc Berneman" userId="S::marc.berneman@vub.be::6e80ea52-aae6-495c-9775-04fc3644c8c5" providerId="AD" clId="Web-{782D54F2-4786-3617-DAFA-F52E6B0C0D4E}" dt="2020-08-25T13:02:03.186" v="421" actId="14100"/>
        <pc:sldMkLst>
          <pc:docMk/>
          <pc:sldMk cId="1722337175" sldId="314"/>
        </pc:sldMkLst>
        <pc:spChg chg="mod">
          <ac:chgData name="Marc Berneman" userId="S::marc.berneman@vub.be::6e80ea52-aae6-495c-9775-04fc3644c8c5" providerId="AD" clId="Web-{782D54F2-4786-3617-DAFA-F52E6B0C0D4E}" dt="2020-08-25T13:02:03.186" v="421" actId="14100"/>
          <ac:spMkLst>
            <pc:docMk/>
            <pc:sldMk cId="1722337175" sldId="314"/>
            <ac:spMk id="6" creationId="{49E0CCA0-DB06-4398-95CD-5DA61653CBB7}"/>
          </ac:spMkLst>
        </pc:spChg>
      </pc:sldChg>
    </pc:docChg>
  </pc:docChgLst>
  <pc:docChgLst>
    <pc:chgData name="Marc Berneman" userId="6e80ea52-aae6-495c-9775-04fc3644c8c5" providerId="ADAL" clId="{586DEE1A-CE0A-4E3C-B144-A347ABF1FE9F}"/>
    <pc:docChg chg="undo custSel addSld delSld modSld sldOrd">
      <pc:chgData name="Marc Berneman" userId="6e80ea52-aae6-495c-9775-04fc3644c8c5" providerId="ADAL" clId="{586DEE1A-CE0A-4E3C-B144-A347ABF1FE9F}" dt="2020-08-28T09:53:57.354" v="8129" actId="1076"/>
      <pc:docMkLst>
        <pc:docMk/>
      </pc:docMkLst>
      <pc:sldChg chg="addSp delSp modSp mod">
        <pc:chgData name="Marc Berneman" userId="6e80ea52-aae6-495c-9775-04fc3644c8c5" providerId="ADAL" clId="{586DEE1A-CE0A-4E3C-B144-A347ABF1FE9F}" dt="2020-08-26T11:57:38.207" v="7849" actId="20577"/>
        <pc:sldMkLst>
          <pc:docMk/>
          <pc:sldMk cId="2155472058" sldId="256"/>
        </pc:sldMkLst>
        <pc:spChg chg="mod">
          <ac:chgData name="Marc Berneman" userId="6e80ea52-aae6-495c-9775-04fc3644c8c5" providerId="ADAL" clId="{586DEE1A-CE0A-4E3C-B144-A347ABF1FE9F}" dt="2020-08-26T11:57:38.207" v="7849" actId="20577"/>
          <ac:spMkLst>
            <pc:docMk/>
            <pc:sldMk cId="2155472058" sldId="256"/>
            <ac:spMk id="3" creationId="{2727187C-5244-47D3-BEC8-3A75B6040486}"/>
          </ac:spMkLst>
        </pc:spChg>
        <pc:picChg chg="add del mod">
          <ac:chgData name="Marc Berneman" userId="6e80ea52-aae6-495c-9775-04fc3644c8c5" providerId="ADAL" clId="{586DEE1A-CE0A-4E3C-B144-A347ABF1FE9F}" dt="2020-08-24T19:27:34.660" v="144" actId="21"/>
          <ac:picMkLst>
            <pc:docMk/>
            <pc:sldMk cId="2155472058" sldId="256"/>
            <ac:picMk id="5" creationId="{0EA3437B-42F0-48F1-A29A-4697A52D1155}"/>
          </ac:picMkLst>
        </pc:picChg>
      </pc:sldChg>
      <pc:sldChg chg="add mod modShow">
        <pc:chgData name="Marc Berneman" userId="6e80ea52-aae6-495c-9775-04fc3644c8c5" providerId="ADAL" clId="{586DEE1A-CE0A-4E3C-B144-A347ABF1FE9F}" dt="2020-08-25T22:35:57.649" v="7581" actId="729"/>
        <pc:sldMkLst>
          <pc:docMk/>
          <pc:sldMk cId="517062650" sldId="263"/>
        </pc:sldMkLst>
      </pc:sldChg>
      <pc:sldChg chg="add del">
        <pc:chgData name="Marc Berneman" userId="6e80ea52-aae6-495c-9775-04fc3644c8c5" providerId="ADAL" clId="{586DEE1A-CE0A-4E3C-B144-A347ABF1FE9F}" dt="2020-08-25T16:29:24.124" v="4421" actId="2696"/>
        <pc:sldMkLst>
          <pc:docMk/>
          <pc:sldMk cId="1263073673" sldId="263"/>
        </pc:sldMkLst>
      </pc:sldChg>
      <pc:sldChg chg="del mod modShow">
        <pc:chgData name="Marc Berneman" userId="6e80ea52-aae6-495c-9775-04fc3644c8c5" providerId="ADAL" clId="{586DEE1A-CE0A-4E3C-B144-A347ABF1FE9F}" dt="2020-08-25T16:29:12.103" v="4419" actId="2696"/>
        <pc:sldMkLst>
          <pc:docMk/>
          <pc:sldMk cId="3836254019" sldId="263"/>
        </pc:sldMkLst>
      </pc:sldChg>
      <pc:sldChg chg="addSp delSp modSp mod">
        <pc:chgData name="Marc Berneman" userId="6e80ea52-aae6-495c-9775-04fc3644c8c5" providerId="ADAL" clId="{586DEE1A-CE0A-4E3C-B144-A347ABF1FE9F}" dt="2020-08-27T10:19:20.314" v="7996"/>
        <pc:sldMkLst>
          <pc:docMk/>
          <pc:sldMk cId="306977291" sldId="264"/>
        </pc:sldMkLst>
        <pc:spChg chg="mod">
          <ac:chgData name="Marc Berneman" userId="6e80ea52-aae6-495c-9775-04fc3644c8c5" providerId="ADAL" clId="{586DEE1A-CE0A-4E3C-B144-A347ABF1FE9F}" dt="2020-08-25T23:15:43.224" v="7847" actId="20577"/>
          <ac:spMkLst>
            <pc:docMk/>
            <pc:sldMk cId="306977291" sldId="264"/>
            <ac:spMk id="6" creationId="{94E1F2D7-F1C4-4F57-B61F-C41ECEC7ADE6}"/>
          </ac:spMkLst>
        </pc:spChg>
        <pc:inkChg chg="add del">
          <ac:chgData name="Marc Berneman" userId="6e80ea52-aae6-495c-9775-04fc3644c8c5" providerId="ADAL" clId="{586DEE1A-CE0A-4E3C-B144-A347ABF1FE9F}" dt="2020-08-27T10:19:20.314" v="7996"/>
          <ac:inkMkLst>
            <pc:docMk/>
            <pc:sldMk cId="306977291" sldId="264"/>
            <ac:inkMk id="2" creationId="{086AA90A-616E-40C0-AE8C-ACA7AB5D255B}"/>
          </ac:inkMkLst>
        </pc:inkChg>
      </pc:sldChg>
      <pc:sldChg chg="addSp delSp modSp add mod modAnim">
        <pc:chgData name="Marc Berneman" userId="6e80ea52-aae6-495c-9775-04fc3644c8c5" providerId="ADAL" clId="{586DEE1A-CE0A-4E3C-B144-A347ABF1FE9F}" dt="2020-08-27T10:19:20.314" v="7996"/>
        <pc:sldMkLst>
          <pc:docMk/>
          <pc:sldMk cId="2061743488" sldId="265"/>
        </pc:sldMkLst>
        <pc:spChg chg="add del mod">
          <ac:chgData name="Marc Berneman" userId="6e80ea52-aae6-495c-9775-04fc3644c8c5" providerId="ADAL" clId="{586DEE1A-CE0A-4E3C-B144-A347ABF1FE9F}" dt="2020-08-25T20:11:49.439" v="5060" actId="478"/>
          <ac:spMkLst>
            <pc:docMk/>
            <pc:sldMk cId="2061743488" sldId="265"/>
            <ac:spMk id="2" creationId="{575448F8-601B-407F-8704-CC9010A9F927}"/>
          </ac:spMkLst>
        </pc:spChg>
        <pc:spChg chg="add mod">
          <ac:chgData name="Marc Berneman" userId="6e80ea52-aae6-495c-9775-04fc3644c8c5" providerId="ADAL" clId="{586DEE1A-CE0A-4E3C-B144-A347ABF1FE9F}" dt="2020-08-25T20:18:07.707" v="5204" actId="1076"/>
          <ac:spMkLst>
            <pc:docMk/>
            <pc:sldMk cId="2061743488" sldId="265"/>
            <ac:spMk id="6" creationId="{C77A7926-29F2-41EC-8F9D-10FF90668BC0}"/>
          </ac:spMkLst>
        </pc:spChg>
        <pc:spChg chg="add mod">
          <ac:chgData name="Marc Berneman" userId="6e80ea52-aae6-495c-9775-04fc3644c8c5" providerId="ADAL" clId="{586DEE1A-CE0A-4E3C-B144-A347ABF1FE9F}" dt="2020-08-25T20:17:31.602" v="5183" actId="1076"/>
          <ac:spMkLst>
            <pc:docMk/>
            <pc:sldMk cId="2061743488" sldId="265"/>
            <ac:spMk id="13" creationId="{351CB553-65FE-4CE5-90AB-114524B0C57B}"/>
          </ac:spMkLst>
        </pc:spChg>
        <pc:picChg chg="add mod ord">
          <ac:chgData name="Marc Berneman" userId="6e80ea52-aae6-495c-9775-04fc3644c8c5" providerId="ADAL" clId="{586DEE1A-CE0A-4E3C-B144-A347ABF1FE9F}" dt="2020-08-25T20:18:03.916" v="5203" actId="1035"/>
          <ac:picMkLst>
            <pc:docMk/>
            <pc:sldMk cId="2061743488" sldId="265"/>
            <ac:picMk id="5" creationId="{E25A6CD7-9611-4C0E-BDE2-DEE9A989C0E8}"/>
          </ac:picMkLst>
        </pc:picChg>
        <pc:picChg chg="del">
          <ac:chgData name="Marc Berneman" userId="6e80ea52-aae6-495c-9775-04fc3644c8c5" providerId="ADAL" clId="{586DEE1A-CE0A-4E3C-B144-A347ABF1FE9F}" dt="2020-08-24T19:50:48.391" v="680" actId="21"/>
          <ac:picMkLst>
            <pc:docMk/>
            <pc:sldMk cId="2061743488" sldId="265"/>
            <ac:picMk id="6" creationId="{F45AC2AE-F3F7-4B17-8253-2E7C11CF54F2}"/>
          </ac:picMkLst>
        </pc:picChg>
        <pc:picChg chg="add mod">
          <ac:chgData name="Marc Berneman" userId="6e80ea52-aae6-495c-9775-04fc3644c8c5" providerId="ADAL" clId="{586DEE1A-CE0A-4E3C-B144-A347ABF1FE9F}" dt="2020-08-25T20:15:41.451" v="5149" actId="1076"/>
          <ac:picMkLst>
            <pc:docMk/>
            <pc:sldMk cId="2061743488" sldId="265"/>
            <ac:picMk id="7" creationId="{EBB96318-73CD-4B7E-9759-B1AC3BFDAA90}"/>
          </ac:picMkLst>
        </pc:picChg>
        <pc:picChg chg="add del mod">
          <ac:chgData name="Marc Berneman" userId="6e80ea52-aae6-495c-9775-04fc3644c8c5" providerId="ADAL" clId="{586DEE1A-CE0A-4E3C-B144-A347ABF1FE9F}" dt="2020-08-24T21:13:08.843" v="878" actId="478"/>
          <ac:picMkLst>
            <pc:docMk/>
            <pc:sldMk cId="2061743488" sldId="265"/>
            <ac:picMk id="9" creationId="{0A13FD4B-B172-4C97-BBC2-53A6F72D45DA}"/>
          </ac:picMkLst>
        </pc:picChg>
        <pc:picChg chg="add mod">
          <ac:chgData name="Marc Berneman" userId="6e80ea52-aae6-495c-9775-04fc3644c8c5" providerId="ADAL" clId="{586DEE1A-CE0A-4E3C-B144-A347ABF1FE9F}" dt="2020-08-24T21:11:20.433" v="864" actId="1038"/>
          <ac:picMkLst>
            <pc:docMk/>
            <pc:sldMk cId="2061743488" sldId="265"/>
            <ac:picMk id="11" creationId="{923B81C2-9631-47CF-B916-92C503315C74}"/>
          </ac:picMkLst>
        </pc:picChg>
        <pc:inkChg chg="add del">
          <ac:chgData name="Marc Berneman" userId="6e80ea52-aae6-495c-9775-04fc3644c8c5" providerId="ADAL" clId="{586DEE1A-CE0A-4E3C-B144-A347ABF1FE9F}" dt="2020-08-27T10:19:20.314" v="7996"/>
          <ac:inkMkLst>
            <pc:docMk/>
            <pc:sldMk cId="2061743488" sldId="265"/>
            <ac:inkMk id="2" creationId="{32301C1B-9028-4C81-A66A-90898EA1ACA6}"/>
          </ac:inkMkLst>
        </pc:inkChg>
        <pc:cxnChg chg="add mod">
          <ac:chgData name="Marc Berneman" userId="6e80ea52-aae6-495c-9775-04fc3644c8c5" providerId="ADAL" clId="{586DEE1A-CE0A-4E3C-B144-A347ABF1FE9F}" dt="2020-08-25T20:17:28.595" v="5182" actId="14100"/>
          <ac:cxnSpMkLst>
            <pc:docMk/>
            <pc:sldMk cId="2061743488" sldId="265"/>
            <ac:cxnSpMk id="14" creationId="{9B35F633-3233-42A8-BD86-11CCC70409A9}"/>
          </ac:cxnSpMkLst>
        </pc:cxnChg>
        <pc:cxnChg chg="add del mod">
          <ac:chgData name="Marc Berneman" userId="6e80ea52-aae6-495c-9775-04fc3644c8c5" providerId="ADAL" clId="{586DEE1A-CE0A-4E3C-B144-A347ABF1FE9F}" dt="2020-08-24T21:13:05.695" v="876"/>
          <ac:cxnSpMkLst>
            <pc:docMk/>
            <pc:sldMk cId="2061743488" sldId="265"/>
            <ac:cxnSpMk id="16" creationId="{2044D36C-7BED-48F2-A81E-FFB549A3C55F}"/>
          </ac:cxnSpMkLst>
        </pc:cxnChg>
      </pc:sldChg>
      <pc:sldChg chg="del">
        <pc:chgData name="Marc Berneman" userId="6e80ea52-aae6-495c-9775-04fc3644c8c5" providerId="ADAL" clId="{586DEE1A-CE0A-4E3C-B144-A347ABF1FE9F}" dt="2020-08-24T19:50:30.011" v="650" actId="2696"/>
        <pc:sldMkLst>
          <pc:docMk/>
          <pc:sldMk cId="2420322313" sldId="265"/>
        </pc:sldMkLst>
      </pc:sldChg>
      <pc:sldChg chg="mod modShow">
        <pc:chgData name="Marc Berneman" userId="6e80ea52-aae6-495c-9775-04fc3644c8c5" providerId="ADAL" clId="{586DEE1A-CE0A-4E3C-B144-A347ABF1FE9F}" dt="2020-08-25T23:15:58.325" v="7848" actId="729"/>
        <pc:sldMkLst>
          <pc:docMk/>
          <pc:sldMk cId="4002409651" sldId="266"/>
        </pc:sldMkLst>
      </pc:sldChg>
      <pc:sldChg chg="add mod modShow">
        <pc:chgData name="Marc Berneman" userId="6e80ea52-aae6-495c-9775-04fc3644c8c5" providerId="ADAL" clId="{586DEE1A-CE0A-4E3C-B144-A347ABF1FE9F}" dt="2020-08-25T22:35:57.649" v="7581" actId="729"/>
        <pc:sldMkLst>
          <pc:docMk/>
          <pc:sldMk cId="2661706464" sldId="267"/>
        </pc:sldMkLst>
      </pc:sldChg>
      <pc:sldChg chg="del">
        <pc:chgData name="Marc Berneman" userId="6e80ea52-aae6-495c-9775-04fc3644c8c5" providerId="ADAL" clId="{586DEE1A-CE0A-4E3C-B144-A347ABF1FE9F}" dt="2020-08-25T16:29:12.103" v="4419" actId="2696"/>
        <pc:sldMkLst>
          <pc:docMk/>
          <pc:sldMk cId="2723491684" sldId="267"/>
        </pc:sldMkLst>
      </pc:sldChg>
      <pc:sldChg chg="add del">
        <pc:chgData name="Marc Berneman" userId="6e80ea52-aae6-495c-9775-04fc3644c8c5" providerId="ADAL" clId="{586DEE1A-CE0A-4E3C-B144-A347ABF1FE9F}" dt="2020-08-25T16:29:24.124" v="4421" actId="2696"/>
        <pc:sldMkLst>
          <pc:docMk/>
          <pc:sldMk cId="3636094377" sldId="267"/>
        </pc:sldMkLst>
      </pc:sldChg>
      <pc:sldChg chg="del">
        <pc:chgData name="Marc Berneman" userId="6e80ea52-aae6-495c-9775-04fc3644c8c5" providerId="ADAL" clId="{586DEE1A-CE0A-4E3C-B144-A347ABF1FE9F}" dt="2020-08-25T16:29:12.103" v="4419" actId="2696"/>
        <pc:sldMkLst>
          <pc:docMk/>
          <pc:sldMk cId="981051219" sldId="268"/>
        </pc:sldMkLst>
      </pc:sldChg>
      <pc:sldChg chg="add del">
        <pc:chgData name="Marc Berneman" userId="6e80ea52-aae6-495c-9775-04fc3644c8c5" providerId="ADAL" clId="{586DEE1A-CE0A-4E3C-B144-A347ABF1FE9F}" dt="2020-08-25T16:29:24.124" v="4421" actId="2696"/>
        <pc:sldMkLst>
          <pc:docMk/>
          <pc:sldMk cId="2366598380" sldId="268"/>
        </pc:sldMkLst>
      </pc:sldChg>
      <pc:sldChg chg="add mod modShow">
        <pc:chgData name="Marc Berneman" userId="6e80ea52-aae6-495c-9775-04fc3644c8c5" providerId="ADAL" clId="{586DEE1A-CE0A-4E3C-B144-A347ABF1FE9F}" dt="2020-08-25T22:35:57.649" v="7581" actId="729"/>
        <pc:sldMkLst>
          <pc:docMk/>
          <pc:sldMk cId="3817961549" sldId="268"/>
        </pc:sldMkLst>
      </pc:sldChg>
      <pc:sldChg chg="add mod modShow">
        <pc:chgData name="Marc Berneman" userId="6e80ea52-aae6-495c-9775-04fc3644c8c5" providerId="ADAL" clId="{586DEE1A-CE0A-4E3C-B144-A347ABF1FE9F}" dt="2020-08-25T22:35:57.649" v="7581" actId="729"/>
        <pc:sldMkLst>
          <pc:docMk/>
          <pc:sldMk cId="64674360" sldId="269"/>
        </pc:sldMkLst>
      </pc:sldChg>
      <pc:sldChg chg="add del">
        <pc:chgData name="Marc Berneman" userId="6e80ea52-aae6-495c-9775-04fc3644c8c5" providerId="ADAL" clId="{586DEE1A-CE0A-4E3C-B144-A347ABF1FE9F}" dt="2020-08-25T16:29:24.124" v="4421" actId="2696"/>
        <pc:sldMkLst>
          <pc:docMk/>
          <pc:sldMk cId="2039263883" sldId="269"/>
        </pc:sldMkLst>
      </pc:sldChg>
      <pc:sldChg chg="del mod modShow">
        <pc:chgData name="Marc Berneman" userId="6e80ea52-aae6-495c-9775-04fc3644c8c5" providerId="ADAL" clId="{586DEE1A-CE0A-4E3C-B144-A347ABF1FE9F}" dt="2020-08-25T16:29:12.103" v="4419" actId="2696"/>
        <pc:sldMkLst>
          <pc:docMk/>
          <pc:sldMk cId="4250998552" sldId="269"/>
        </pc:sldMkLst>
      </pc:sldChg>
      <pc:sldChg chg="addSp delSp modSp mod">
        <pc:chgData name="Marc Berneman" userId="6e80ea52-aae6-495c-9775-04fc3644c8c5" providerId="ADAL" clId="{586DEE1A-CE0A-4E3C-B144-A347ABF1FE9F}" dt="2020-08-25T22:02:51.195" v="6615" actId="12789"/>
        <pc:sldMkLst>
          <pc:docMk/>
          <pc:sldMk cId="1243701346" sldId="270"/>
        </pc:sldMkLst>
        <pc:spChg chg="mod">
          <ac:chgData name="Marc Berneman" userId="6e80ea52-aae6-495c-9775-04fc3644c8c5" providerId="ADAL" clId="{586DEE1A-CE0A-4E3C-B144-A347ABF1FE9F}" dt="2020-08-25T09:56:52.125" v="2209" actId="20577"/>
          <ac:spMkLst>
            <pc:docMk/>
            <pc:sldMk cId="1243701346" sldId="270"/>
            <ac:spMk id="3" creationId="{E155BFF9-202C-475B-A266-871949978C02}"/>
          </ac:spMkLst>
        </pc:spChg>
        <pc:spChg chg="add del">
          <ac:chgData name="Marc Berneman" userId="6e80ea52-aae6-495c-9775-04fc3644c8c5" providerId="ADAL" clId="{586DEE1A-CE0A-4E3C-B144-A347ABF1FE9F}" dt="2020-08-24T19:32:57.241" v="320" actId="22"/>
          <ac:spMkLst>
            <pc:docMk/>
            <pc:sldMk cId="1243701346" sldId="270"/>
            <ac:spMk id="7" creationId="{84949A33-3411-478A-9177-FD64CF5F46FC}"/>
          </ac:spMkLst>
        </pc:spChg>
        <pc:picChg chg="add del mod ord">
          <ac:chgData name="Marc Berneman" userId="6e80ea52-aae6-495c-9775-04fc3644c8c5" providerId="ADAL" clId="{586DEE1A-CE0A-4E3C-B144-A347ABF1FE9F}" dt="2020-08-24T19:32:09.889" v="291" actId="21"/>
          <ac:picMkLst>
            <pc:docMk/>
            <pc:sldMk cId="1243701346" sldId="270"/>
            <ac:picMk id="6" creationId="{583D936D-27F7-42F4-8961-6C36E70DBE83}"/>
          </ac:picMkLst>
        </pc:picChg>
        <pc:picChg chg="add mod">
          <ac:chgData name="Marc Berneman" userId="6e80ea52-aae6-495c-9775-04fc3644c8c5" providerId="ADAL" clId="{586DEE1A-CE0A-4E3C-B144-A347ABF1FE9F}" dt="2020-08-25T22:02:51.195" v="6615" actId="12789"/>
          <ac:picMkLst>
            <pc:docMk/>
            <pc:sldMk cId="1243701346" sldId="270"/>
            <ac:picMk id="6" creationId="{C2B378A5-F337-4189-9063-CDF9B34C918D}"/>
          </ac:picMkLst>
        </pc:picChg>
      </pc:sldChg>
      <pc:sldChg chg="add mod modShow">
        <pc:chgData name="Marc Berneman" userId="6e80ea52-aae6-495c-9775-04fc3644c8c5" providerId="ADAL" clId="{586DEE1A-CE0A-4E3C-B144-A347ABF1FE9F}" dt="2020-08-25T22:35:57.649" v="7581" actId="729"/>
        <pc:sldMkLst>
          <pc:docMk/>
          <pc:sldMk cId="1748795104" sldId="271"/>
        </pc:sldMkLst>
      </pc:sldChg>
      <pc:sldChg chg="add del">
        <pc:chgData name="Marc Berneman" userId="6e80ea52-aae6-495c-9775-04fc3644c8c5" providerId="ADAL" clId="{586DEE1A-CE0A-4E3C-B144-A347ABF1FE9F}" dt="2020-08-25T16:29:24.124" v="4421" actId="2696"/>
        <pc:sldMkLst>
          <pc:docMk/>
          <pc:sldMk cId="2062652303" sldId="271"/>
        </pc:sldMkLst>
      </pc:sldChg>
      <pc:sldChg chg="del">
        <pc:chgData name="Marc Berneman" userId="6e80ea52-aae6-495c-9775-04fc3644c8c5" providerId="ADAL" clId="{586DEE1A-CE0A-4E3C-B144-A347ABF1FE9F}" dt="2020-08-25T16:29:12.103" v="4419" actId="2696"/>
        <pc:sldMkLst>
          <pc:docMk/>
          <pc:sldMk cId="3301581739" sldId="271"/>
        </pc:sldMkLst>
      </pc:sldChg>
      <pc:sldChg chg="add del">
        <pc:chgData name="Marc Berneman" userId="6e80ea52-aae6-495c-9775-04fc3644c8c5" providerId="ADAL" clId="{586DEE1A-CE0A-4E3C-B144-A347ABF1FE9F}" dt="2020-08-25T16:29:24.124" v="4421" actId="2696"/>
        <pc:sldMkLst>
          <pc:docMk/>
          <pc:sldMk cId="1638772865" sldId="272"/>
        </pc:sldMkLst>
      </pc:sldChg>
      <pc:sldChg chg="add mod modShow">
        <pc:chgData name="Marc Berneman" userId="6e80ea52-aae6-495c-9775-04fc3644c8c5" providerId="ADAL" clId="{586DEE1A-CE0A-4E3C-B144-A347ABF1FE9F}" dt="2020-08-25T22:35:57.649" v="7581" actId="729"/>
        <pc:sldMkLst>
          <pc:docMk/>
          <pc:sldMk cId="3029717866" sldId="272"/>
        </pc:sldMkLst>
      </pc:sldChg>
      <pc:sldChg chg="del">
        <pc:chgData name="Marc Berneman" userId="6e80ea52-aae6-495c-9775-04fc3644c8c5" providerId="ADAL" clId="{586DEE1A-CE0A-4E3C-B144-A347ABF1FE9F}" dt="2020-08-25T16:29:12.103" v="4419" actId="2696"/>
        <pc:sldMkLst>
          <pc:docMk/>
          <pc:sldMk cId="3276094249" sldId="272"/>
        </pc:sldMkLst>
      </pc:sldChg>
      <pc:sldChg chg="del">
        <pc:chgData name="Marc Berneman" userId="6e80ea52-aae6-495c-9775-04fc3644c8c5" providerId="ADAL" clId="{586DEE1A-CE0A-4E3C-B144-A347ABF1FE9F}" dt="2020-08-25T16:29:12.103" v="4419" actId="2696"/>
        <pc:sldMkLst>
          <pc:docMk/>
          <pc:sldMk cId="2142485412" sldId="273"/>
        </pc:sldMkLst>
      </pc:sldChg>
      <pc:sldChg chg="add del">
        <pc:chgData name="Marc Berneman" userId="6e80ea52-aae6-495c-9775-04fc3644c8c5" providerId="ADAL" clId="{586DEE1A-CE0A-4E3C-B144-A347ABF1FE9F}" dt="2020-08-25T16:29:24.124" v="4421" actId="2696"/>
        <pc:sldMkLst>
          <pc:docMk/>
          <pc:sldMk cId="2468653395" sldId="273"/>
        </pc:sldMkLst>
      </pc:sldChg>
      <pc:sldChg chg="add mod modShow">
        <pc:chgData name="Marc Berneman" userId="6e80ea52-aae6-495c-9775-04fc3644c8c5" providerId="ADAL" clId="{586DEE1A-CE0A-4E3C-B144-A347ABF1FE9F}" dt="2020-08-25T22:35:57.649" v="7581" actId="729"/>
        <pc:sldMkLst>
          <pc:docMk/>
          <pc:sldMk cId="3665585470" sldId="273"/>
        </pc:sldMkLst>
      </pc:sldChg>
      <pc:sldChg chg="add del">
        <pc:chgData name="Marc Berneman" userId="6e80ea52-aae6-495c-9775-04fc3644c8c5" providerId="ADAL" clId="{586DEE1A-CE0A-4E3C-B144-A347ABF1FE9F}" dt="2020-08-25T16:29:24.124" v="4421" actId="2696"/>
        <pc:sldMkLst>
          <pc:docMk/>
          <pc:sldMk cId="70660269" sldId="274"/>
        </pc:sldMkLst>
      </pc:sldChg>
      <pc:sldChg chg="del">
        <pc:chgData name="Marc Berneman" userId="6e80ea52-aae6-495c-9775-04fc3644c8c5" providerId="ADAL" clId="{586DEE1A-CE0A-4E3C-B144-A347ABF1FE9F}" dt="2020-08-25T16:29:12.103" v="4419" actId="2696"/>
        <pc:sldMkLst>
          <pc:docMk/>
          <pc:sldMk cId="1346309420" sldId="274"/>
        </pc:sldMkLst>
      </pc:sldChg>
      <pc:sldChg chg="add mod modShow">
        <pc:chgData name="Marc Berneman" userId="6e80ea52-aae6-495c-9775-04fc3644c8c5" providerId="ADAL" clId="{586DEE1A-CE0A-4E3C-B144-A347ABF1FE9F}" dt="2020-08-25T22:35:57.649" v="7581" actId="729"/>
        <pc:sldMkLst>
          <pc:docMk/>
          <pc:sldMk cId="3427556344" sldId="274"/>
        </pc:sldMkLst>
      </pc:sldChg>
      <pc:sldChg chg="addSp delSp modSp mod">
        <pc:chgData name="Marc Berneman" userId="6e80ea52-aae6-495c-9775-04fc3644c8c5" providerId="ADAL" clId="{586DEE1A-CE0A-4E3C-B144-A347ABF1FE9F}" dt="2020-08-24T19:28:16.530" v="177" actId="1036"/>
        <pc:sldMkLst>
          <pc:docMk/>
          <pc:sldMk cId="3288217535" sldId="275"/>
        </pc:sldMkLst>
        <pc:picChg chg="add del mod ord modCrop">
          <ac:chgData name="Marc Berneman" userId="6e80ea52-aae6-495c-9775-04fc3644c8c5" providerId="ADAL" clId="{586DEE1A-CE0A-4E3C-B144-A347ABF1FE9F}" dt="2020-08-24T19:27:38.800" v="146" actId="478"/>
          <ac:picMkLst>
            <pc:docMk/>
            <pc:sldMk cId="3288217535" sldId="275"/>
            <ac:picMk id="6" creationId="{381E21F5-299E-425A-8899-94FCA05F4DAE}"/>
          </ac:picMkLst>
        </pc:picChg>
        <pc:picChg chg="add mod ord modCrop">
          <ac:chgData name="Marc Berneman" userId="6e80ea52-aae6-495c-9775-04fc3644c8c5" providerId="ADAL" clId="{586DEE1A-CE0A-4E3C-B144-A347ABF1FE9F}" dt="2020-08-24T19:28:16.530" v="177" actId="1036"/>
          <ac:picMkLst>
            <pc:docMk/>
            <pc:sldMk cId="3288217535" sldId="275"/>
            <ac:picMk id="7" creationId="{C8C153BF-ECDD-4119-9B33-C9D1C31C02D9}"/>
          </ac:picMkLst>
        </pc:picChg>
      </pc:sldChg>
      <pc:sldChg chg="add mod modShow">
        <pc:chgData name="Marc Berneman" userId="6e80ea52-aae6-495c-9775-04fc3644c8c5" providerId="ADAL" clId="{586DEE1A-CE0A-4E3C-B144-A347ABF1FE9F}" dt="2020-08-25T22:35:57.649" v="7581" actId="729"/>
        <pc:sldMkLst>
          <pc:docMk/>
          <pc:sldMk cId="2330358983" sldId="276"/>
        </pc:sldMkLst>
      </pc:sldChg>
      <pc:sldChg chg="add del">
        <pc:chgData name="Marc Berneman" userId="6e80ea52-aae6-495c-9775-04fc3644c8c5" providerId="ADAL" clId="{586DEE1A-CE0A-4E3C-B144-A347ABF1FE9F}" dt="2020-08-25T16:29:24.124" v="4421" actId="2696"/>
        <pc:sldMkLst>
          <pc:docMk/>
          <pc:sldMk cId="2521011075" sldId="276"/>
        </pc:sldMkLst>
      </pc:sldChg>
      <pc:sldChg chg="del mod modShow">
        <pc:chgData name="Marc Berneman" userId="6e80ea52-aae6-495c-9775-04fc3644c8c5" providerId="ADAL" clId="{586DEE1A-CE0A-4E3C-B144-A347ABF1FE9F}" dt="2020-08-25T16:29:12.103" v="4419" actId="2696"/>
        <pc:sldMkLst>
          <pc:docMk/>
          <pc:sldMk cId="3076553082" sldId="276"/>
        </pc:sldMkLst>
      </pc:sldChg>
      <pc:sldChg chg="add del">
        <pc:chgData name="Marc Berneman" userId="6e80ea52-aae6-495c-9775-04fc3644c8c5" providerId="ADAL" clId="{586DEE1A-CE0A-4E3C-B144-A347ABF1FE9F}" dt="2020-08-25T16:29:24.124" v="4421" actId="2696"/>
        <pc:sldMkLst>
          <pc:docMk/>
          <pc:sldMk cId="652817763" sldId="277"/>
        </pc:sldMkLst>
      </pc:sldChg>
      <pc:sldChg chg="del mod modShow">
        <pc:chgData name="Marc Berneman" userId="6e80ea52-aae6-495c-9775-04fc3644c8c5" providerId="ADAL" clId="{586DEE1A-CE0A-4E3C-B144-A347ABF1FE9F}" dt="2020-08-25T16:29:12.103" v="4419" actId="2696"/>
        <pc:sldMkLst>
          <pc:docMk/>
          <pc:sldMk cId="1089791445" sldId="277"/>
        </pc:sldMkLst>
      </pc:sldChg>
      <pc:sldChg chg="add mod modShow">
        <pc:chgData name="Marc Berneman" userId="6e80ea52-aae6-495c-9775-04fc3644c8c5" providerId="ADAL" clId="{586DEE1A-CE0A-4E3C-B144-A347ABF1FE9F}" dt="2020-08-25T22:35:57.649" v="7581" actId="729"/>
        <pc:sldMkLst>
          <pc:docMk/>
          <pc:sldMk cId="3792821767" sldId="277"/>
        </pc:sldMkLst>
      </pc:sldChg>
      <pc:sldChg chg="add mod modShow">
        <pc:chgData name="Marc Berneman" userId="6e80ea52-aae6-495c-9775-04fc3644c8c5" providerId="ADAL" clId="{586DEE1A-CE0A-4E3C-B144-A347ABF1FE9F}" dt="2020-08-25T22:35:57.649" v="7581" actId="729"/>
        <pc:sldMkLst>
          <pc:docMk/>
          <pc:sldMk cId="1335205781" sldId="278"/>
        </pc:sldMkLst>
      </pc:sldChg>
      <pc:sldChg chg="del mod modShow">
        <pc:chgData name="Marc Berneman" userId="6e80ea52-aae6-495c-9775-04fc3644c8c5" providerId="ADAL" clId="{586DEE1A-CE0A-4E3C-B144-A347ABF1FE9F}" dt="2020-08-25T16:29:12.103" v="4419" actId="2696"/>
        <pc:sldMkLst>
          <pc:docMk/>
          <pc:sldMk cId="1695201300" sldId="278"/>
        </pc:sldMkLst>
      </pc:sldChg>
      <pc:sldChg chg="add del">
        <pc:chgData name="Marc Berneman" userId="6e80ea52-aae6-495c-9775-04fc3644c8c5" providerId="ADAL" clId="{586DEE1A-CE0A-4E3C-B144-A347ABF1FE9F}" dt="2020-08-25T16:29:24.124" v="4421" actId="2696"/>
        <pc:sldMkLst>
          <pc:docMk/>
          <pc:sldMk cId="2778132147" sldId="278"/>
        </pc:sldMkLst>
      </pc:sldChg>
      <pc:sldChg chg="add del">
        <pc:chgData name="Marc Berneman" userId="6e80ea52-aae6-495c-9775-04fc3644c8c5" providerId="ADAL" clId="{586DEE1A-CE0A-4E3C-B144-A347ABF1FE9F}" dt="2020-08-25T16:29:24.124" v="4421" actId="2696"/>
        <pc:sldMkLst>
          <pc:docMk/>
          <pc:sldMk cId="2055994736" sldId="279"/>
        </pc:sldMkLst>
      </pc:sldChg>
      <pc:sldChg chg="add mod modShow">
        <pc:chgData name="Marc Berneman" userId="6e80ea52-aae6-495c-9775-04fc3644c8c5" providerId="ADAL" clId="{586DEE1A-CE0A-4E3C-B144-A347ABF1FE9F}" dt="2020-08-25T22:35:57.649" v="7581" actId="729"/>
        <pc:sldMkLst>
          <pc:docMk/>
          <pc:sldMk cId="2167742463" sldId="279"/>
        </pc:sldMkLst>
      </pc:sldChg>
      <pc:sldChg chg="del mod modShow">
        <pc:chgData name="Marc Berneman" userId="6e80ea52-aae6-495c-9775-04fc3644c8c5" providerId="ADAL" clId="{586DEE1A-CE0A-4E3C-B144-A347ABF1FE9F}" dt="2020-08-25T16:29:12.103" v="4419" actId="2696"/>
        <pc:sldMkLst>
          <pc:docMk/>
          <pc:sldMk cId="3282747896" sldId="279"/>
        </pc:sldMkLst>
      </pc:sldChg>
      <pc:sldChg chg="add mod modShow">
        <pc:chgData name="Marc Berneman" userId="6e80ea52-aae6-495c-9775-04fc3644c8c5" providerId="ADAL" clId="{586DEE1A-CE0A-4E3C-B144-A347ABF1FE9F}" dt="2020-08-25T22:35:57.649" v="7581" actId="729"/>
        <pc:sldMkLst>
          <pc:docMk/>
          <pc:sldMk cId="1481501168" sldId="280"/>
        </pc:sldMkLst>
      </pc:sldChg>
      <pc:sldChg chg="add del">
        <pc:chgData name="Marc Berneman" userId="6e80ea52-aae6-495c-9775-04fc3644c8c5" providerId="ADAL" clId="{586DEE1A-CE0A-4E3C-B144-A347ABF1FE9F}" dt="2020-08-25T16:29:24.124" v="4421" actId="2696"/>
        <pc:sldMkLst>
          <pc:docMk/>
          <pc:sldMk cId="2394297850" sldId="280"/>
        </pc:sldMkLst>
      </pc:sldChg>
      <pc:sldChg chg="del mod modShow">
        <pc:chgData name="Marc Berneman" userId="6e80ea52-aae6-495c-9775-04fc3644c8c5" providerId="ADAL" clId="{586DEE1A-CE0A-4E3C-B144-A347ABF1FE9F}" dt="2020-08-25T16:29:12.103" v="4419" actId="2696"/>
        <pc:sldMkLst>
          <pc:docMk/>
          <pc:sldMk cId="2629282689" sldId="280"/>
        </pc:sldMkLst>
      </pc:sldChg>
      <pc:sldChg chg="add mod modShow">
        <pc:chgData name="Marc Berneman" userId="6e80ea52-aae6-495c-9775-04fc3644c8c5" providerId="ADAL" clId="{586DEE1A-CE0A-4E3C-B144-A347ABF1FE9F}" dt="2020-08-25T22:35:57.649" v="7581" actId="729"/>
        <pc:sldMkLst>
          <pc:docMk/>
          <pc:sldMk cId="748262596" sldId="281"/>
        </pc:sldMkLst>
      </pc:sldChg>
      <pc:sldChg chg="add del">
        <pc:chgData name="Marc Berneman" userId="6e80ea52-aae6-495c-9775-04fc3644c8c5" providerId="ADAL" clId="{586DEE1A-CE0A-4E3C-B144-A347ABF1FE9F}" dt="2020-08-25T16:29:24.124" v="4421" actId="2696"/>
        <pc:sldMkLst>
          <pc:docMk/>
          <pc:sldMk cId="859092932" sldId="281"/>
        </pc:sldMkLst>
      </pc:sldChg>
      <pc:sldChg chg="del mod modShow">
        <pc:chgData name="Marc Berneman" userId="6e80ea52-aae6-495c-9775-04fc3644c8c5" providerId="ADAL" clId="{586DEE1A-CE0A-4E3C-B144-A347ABF1FE9F}" dt="2020-08-25T16:29:12.103" v="4419" actId="2696"/>
        <pc:sldMkLst>
          <pc:docMk/>
          <pc:sldMk cId="868571837" sldId="281"/>
        </pc:sldMkLst>
      </pc:sldChg>
      <pc:sldChg chg="del mod modShow">
        <pc:chgData name="Marc Berneman" userId="6e80ea52-aae6-495c-9775-04fc3644c8c5" providerId="ADAL" clId="{586DEE1A-CE0A-4E3C-B144-A347ABF1FE9F}" dt="2020-08-25T16:29:12.103" v="4419" actId="2696"/>
        <pc:sldMkLst>
          <pc:docMk/>
          <pc:sldMk cId="37603052" sldId="282"/>
        </pc:sldMkLst>
      </pc:sldChg>
      <pc:sldChg chg="add del">
        <pc:chgData name="Marc Berneman" userId="6e80ea52-aae6-495c-9775-04fc3644c8c5" providerId="ADAL" clId="{586DEE1A-CE0A-4E3C-B144-A347ABF1FE9F}" dt="2020-08-25T16:29:24.124" v="4421" actId="2696"/>
        <pc:sldMkLst>
          <pc:docMk/>
          <pc:sldMk cId="3325873969" sldId="282"/>
        </pc:sldMkLst>
      </pc:sldChg>
      <pc:sldChg chg="add mod modShow">
        <pc:chgData name="Marc Berneman" userId="6e80ea52-aae6-495c-9775-04fc3644c8c5" providerId="ADAL" clId="{586DEE1A-CE0A-4E3C-B144-A347ABF1FE9F}" dt="2020-08-25T22:35:57.649" v="7581" actId="729"/>
        <pc:sldMkLst>
          <pc:docMk/>
          <pc:sldMk cId="3937323028" sldId="282"/>
        </pc:sldMkLst>
      </pc:sldChg>
      <pc:sldChg chg="add del">
        <pc:chgData name="Marc Berneman" userId="6e80ea52-aae6-495c-9775-04fc3644c8c5" providerId="ADAL" clId="{586DEE1A-CE0A-4E3C-B144-A347ABF1FE9F}" dt="2020-08-25T16:29:24.124" v="4421" actId="2696"/>
        <pc:sldMkLst>
          <pc:docMk/>
          <pc:sldMk cId="1472175983" sldId="283"/>
        </pc:sldMkLst>
      </pc:sldChg>
      <pc:sldChg chg="del mod modShow">
        <pc:chgData name="Marc Berneman" userId="6e80ea52-aae6-495c-9775-04fc3644c8c5" providerId="ADAL" clId="{586DEE1A-CE0A-4E3C-B144-A347ABF1FE9F}" dt="2020-08-25T16:29:12.103" v="4419" actId="2696"/>
        <pc:sldMkLst>
          <pc:docMk/>
          <pc:sldMk cId="1702631687" sldId="283"/>
        </pc:sldMkLst>
      </pc:sldChg>
      <pc:sldChg chg="add mod modShow">
        <pc:chgData name="Marc Berneman" userId="6e80ea52-aae6-495c-9775-04fc3644c8c5" providerId="ADAL" clId="{586DEE1A-CE0A-4E3C-B144-A347ABF1FE9F}" dt="2020-08-25T22:35:57.649" v="7581" actId="729"/>
        <pc:sldMkLst>
          <pc:docMk/>
          <pc:sldMk cId="3705497368" sldId="283"/>
        </pc:sldMkLst>
      </pc:sldChg>
      <pc:sldChg chg="add mod modShow">
        <pc:chgData name="Marc Berneman" userId="6e80ea52-aae6-495c-9775-04fc3644c8c5" providerId="ADAL" clId="{586DEE1A-CE0A-4E3C-B144-A347ABF1FE9F}" dt="2020-08-25T22:35:57.649" v="7581" actId="729"/>
        <pc:sldMkLst>
          <pc:docMk/>
          <pc:sldMk cId="3427489" sldId="284"/>
        </pc:sldMkLst>
      </pc:sldChg>
      <pc:sldChg chg="del mod modAnim modShow">
        <pc:chgData name="Marc Berneman" userId="6e80ea52-aae6-495c-9775-04fc3644c8c5" providerId="ADAL" clId="{586DEE1A-CE0A-4E3C-B144-A347ABF1FE9F}" dt="2020-08-25T16:29:12.103" v="4419" actId="2696"/>
        <pc:sldMkLst>
          <pc:docMk/>
          <pc:sldMk cId="1727679540" sldId="284"/>
        </pc:sldMkLst>
      </pc:sldChg>
      <pc:sldChg chg="add del">
        <pc:chgData name="Marc Berneman" userId="6e80ea52-aae6-495c-9775-04fc3644c8c5" providerId="ADAL" clId="{586DEE1A-CE0A-4E3C-B144-A347ABF1FE9F}" dt="2020-08-25T16:29:24.124" v="4421" actId="2696"/>
        <pc:sldMkLst>
          <pc:docMk/>
          <pc:sldMk cId="2377015022" sldId="284"/>
        </pc:sldMkLst>
      </pc:sldChg>
      <pc:sldChg chg="addSp delSp modSp add mod ord modAnim">
        <pc:chgData name="Marc Berneman" userId="6e80ea52-aae6-495c-9775-04fc3644c8c5" providerId="ADAL" clId="{586DEE1A-CE0A-4E3C-B144-A347ABF1FE9F}" dt="2020-08-27T10:19:20.314" v="7996"/>
        <pc:sldMkLst>
          <pc:docMk/>
          <pc:sldMk cId="2772281251" sldId="285"/>
        </pc:sldMkLst>
        <pc:spChg chg="mod">
          <ac:chgData name="Marc Berneman" userId="6e80ea52-aae6-495c-9775-04fc3644c8c5" providerId="ADAL" clId="{586DEE1A-CE0A-4E3C-B144-A347ABF1FE9F}" dt="2020-08-24T19:22:09.559" v="137" actId="12788"/>
          <ac:spMkLst>
            <pc:docMk/>
            <pc:sldMk cId="2772281251" sldId="285"/>
            <ac:spMk id="2" creationId="{07705E8B-B431-42B4-B668-D6E71B87C830}"/>
          </ac:spMkLst>
        </pc:spChg>
        <pc:spChg chg="mod">
          <ac:chgData name="Marc Berneman" userId="6e80ea52-aae6-495c-9775-04fc3644c8c5" providerId="ADAL" clId="{586DEE1A-CE0A-4E3C-B144-A347ABF1FE9F}" dt="2020-08-24T19:20:43.965" v="65" actId="20577"/>
          <ac:spMkLst>
            <pc:docMk/>
            <pc:sldMk cId="2772281251" sldId="285"/>
            <ac:spMk id="3" creationId="{E155BFF9-202C-475B-A266-871949978C02}"/>
          </ac:spMkLst>
        </pc:spChg>
        <pc:spChg chg="mod">
          <ac:chgData name="Marc Berneman" userId="6e80ea52-aae6-495c-9775-04fc3644c8c5" providerId="ADAL" clId="{586DEE1A-CE0A-4E3C-B144-A347ABF1FE9F}" dt="2020-08-24T19:22:15.510" v="138" actId="12788"/>
          <ac:spMkLst>
            <pc:docMk/>
            <pc:sldMk cId="2772281251" sldId="285"/>
            <ac:spMk id="5" creationId="{896CF217-BFBD-493C-AB68-87A8BC9371B8}"/>
          </ac:spMkLst>
        </pc:spChg>
        <pc:spChg chg="add mod">
          <ac:chgData name="Marc Berneman" userId="6e80ea52-aae6-495c-9775-04fc3644c8c5" providerId="ADAL" clId="{586DEE1A-CE0A-4E3C-B144-A347ABF1FE9F}" dt="2020-08-25T20:16:45.981" v="5179" actId="20577"/>
          <ac:spMkLst>
            <pc:docMk/>
            <pc:sldMk cId="2772281251" sldId="285"/>
            <ac:spMk id="6" creationId="{760D9402-B004-4987-AEC1-CD026DE5603F}"/>
          </ac:spMkLst>
        </pc:spChg>
        <pc:spChg chg="del">
          <ac:chgData name="Marc Berneman" userId="6e80ea52-aae6-495c-9775-04fc3644c8c5" providerId="ADAL" clId="{586DEE1A-CE0A-4E3C-B144-A347ABF1FE9F}" dt="2020-08-24T19:21:57.814" v="134" actId="478"/>
          <ac:spMkLst>
            <pc:docMk/>
            <pc:sldMk cId="2772281251" sldId="285"/>
            <ac:spMk id="7" creationId="{A269A873-90E1-4BED-AF3F-2907645C3A7D}"/>
          </ac:spMkLst>
        </pc:spChg>
        <pc:spChg chg="add mod">
          <ac:chgData name="Marc Berneman" userId="6e80ea52-aae6-495c-9775-04fc3644c8c5" providerId="ADAL" clId="{586DEE1A-CE0A-4E3C-B144-A347ABF1FE9F}" dt="2020-08-24T19:49:24.914" v="602" actId="12788"/>
          <ac:spMkLst>
            <pc:docMk/>
            <pc:sldMk cId="2772281251" sldId="285"/>
            <ac:spMk id="10" creationId="{D42968AC-5212-49F6-B7D8-B7CA660B0B20}"/>
          </ac:spMkLst>
        </pc:spChg>
        <pc:picChg chg="add del mod">
          <ac:chgData name="Marc Berneman" userId="6e80ea52-aae6-495c-9775-04fc3644c8c5" providerId="ADAL" clId="{586DEE1A-CE0A-4E3C-B144-A347ABF1FE9F}" dt="2020-08-25T20:10:39.888" v="5019" actId="478"/>
          <ac:picMkLst>
            <pc:docMk/>
            <pc:sldMk cId="2772281251" sldId="285"/>
            <ac:picMk id="8" creationId="{7F30B576-C35C-4F3B-B8B0-92D4841A9A0E}"/>
          </ac:picMkLst>
        </pc:picChg>
        <pc:inkChg chg="add del">
          <ac:chgData name="Marc Berneman" userId="6e80ea52-aae6-495c-9775-04fc3644c8c5" providerId="ADAL" clId="{586DEE1A-CE0A-4E3C-B144-A347ABF1FE9F}" dt="2020-08-27T10:19:20.314" v="7996"/>
          <ac:inkMkLst>
            <pc:docMk/>
            <pc:sldMk cId="2772281251" sldId="285"/>
            <ac:inkMk id="7" creationId="{84FE44E6-7873-443F-890A-AC49F8C76941}"/>
          </ac:inkMkLst>
        </pc:inkChg>
      </pc:sldChg>
      <pc:sldChg chg="add del">
        <pc:chgData name="Marc Berneman" userId="6e80ea52-aae6-495c-9775-04fc3644c8c5" providerId="ADAL" clId="{586DEE1A-CE0A-4E3C-B144-A347ABF1FE9F}" dt="2020-08-24T19:22:30.139" v="141" actId="47"/>
        <pc:sldMkLst>
          <pc:docMk/>
          <pc:sldMk cId="121055634" sldId="286"/>
        </pc:sldMkLst>
      </pc:sldChg>
      <pc:sldChg chg="addSp delSp modSp add mod modAnim">
        <pc:chgData name="Marc Berneman" userId="6e80ea52-aae6-495c-9775-04fc3644c8c5" providerId="ADAL" clId="{586DEE1A-CE0A-4E3C-B144-A347ABF1FE9F}" dt="2020-08-27T10:19:20.314" v="7996"/>
        <pc:sldMkLst>
          <pc:docMk/>
          <pc:sldMk cId="2438169337" sldId="287"/>
        </pc:sldMkLst>
        <pc:spChg chg="del">
          <ac:chgData name="Marc Berneman" userId="6e80ea52-aae6-495c-9775-04fc3644c8c5" providerId="ADAL" clId="{586DEE1A-CE0A-4E3C-B144-A347ABF1FE9F}" dt="2020-08-24T19:28:24.852" v="178" actId="478"/>
          <ac:spMkLst>
            <pc:docMk/>
            <pc:sldMk cId="2438169337" sldId="287"/>
            <ac:spMk id="2" creationId="{07705E8B-B431-42B4-B668-D6E71B87C830}"/>
          </ac:spMkLst>
        </pc:spChg>
        <pc:spChg chg="del mod">
          <ac:chgData name="Marc Berneman" userId="6e80ea52-aae6-495c-9775-04fc3644c8c5" providerId="ADAL" clId="{586DEE1A-CE0A-4E3C-B144-A347ABF1FE9F}" dt="2020-08-24T19:28:25.972" v="180" actId="478"/>
          <ac:spMkLst>
            <pc:docMk/>
            <pc:sldMk cId="2438169337" sldId="287"/>
            <ac:spMk id="5" creationId="{896CF217-BFBD-493C-AB68-87A8BC9371B8}"/>
          </ac:spMkLst>
        </pc:spChg>
        <pc:spChg chg="add mod">
          <ac:chgData name="Marc Berneman" userId="6e80ea52-aae6-495c-9775-04fc3644c8c5" providerId="ADAL" clId="{586DEE1A-CE0A-4E3C-B144-A347ABF1FE9F}" dt="2020-08-25T20:09:07.724" v="4956" actId="1076"/>
          <ac:spMkLst>
            <pc:docMk/>
            <pc:sldMk cId="2438169337" sldId="287"/>
            <ac:spMk id="9" creationId="{BD1D56DD-F6AF-47FC-8871-B9C203D3931C}"/>
          </ac:spMkLst>
        </pc:spChg>
        <pc:picChg chg="add mod">
          <ac:chgData name="Marc Berneman" userId="6e80ea52-aae6-495c-9775-04fc3644c8c5" providerId="ADAL" clId="{586DEE1A-CE0A-4E3C-B144-A347ABF1FE9F}" dt="2020-08-25T20:02:02.866" v="4901" actId="1076"/>
          <ac:picMkLst>
            <pc:docMk/>
            <pc:sldMk cId="2438169337" sldId="287"/>
            <ac:picMk id="5" creationId="{4215F2DB-A835-4469-9695-2162B7638DB9}"/>
          </ac:picMkLst>
        </pc:picChg>
        <pc:picChg chg="add del mod">
          <ac:chgData name="Marc Berneman" userId="6e80ea52-aae6-495c-9775-04fc3644c8c5" providerId="ADAL" clId="{586DEE1A-CE0A-4E3C-B144-A347ABF1FE9F}" dt="2020-08-25T20:01:46.542" v="4893" actId="478"/>
          <ac:picMkLst>
            <pc:docMk/>
            <pc:sldMk cId="2438169337" sldId="287"/>
            <ac:picMk id="7" creationId="{14338B7A-2D97-4A6F-9938-0B1997130FE9}"/>
          </ac:picMkLst>
        </pc:picChg>
        <pc:picChg chg="del">
          <ac:chgData name="Marc Berneman" userId="6e80ea52-aae6-495c-9775-04fc3644c8c5" providerId="ADAL" clId="{586DEE1A-CE0A-4E3C-B144-A347ABF1FE9F}" dt="2020-08-24T19:28:24.852" v="178" actId="478"/>
          <ac:picMkLst>
            <pc:docMk/>
            <pc:sldMk cId="2438169337" sldId="287"/>
            <ac:picMk id="8" creationId="{7F30B576-C35C-4F3B-B8B0-92D4841A9A0E}"/>
          </ac:picMkLst>
        </pc:picChg>
        <pc:picChg chg="add del">
          <ac:chgData name="Marc Berneman" userId="6e80ea52-aae6-495c-9775-04fc3644c8c5" providerId="ADAL" clId="{586DEE1A-CE0A-4E3C-B144-A347ABF1FE9F}" dt="2020-08-24T19:29:27.407" v="205" actId="22"/>
          <ac:picMkLst>
            <pc:docMk/>
            <pc:sldMk cId="2438169337" sldId="287"/>
            <ac:picMk id="10" creationId="{B8316CA2-E061-43C4-B0DA-5A5D95337180}"/>
          </ac:picMkLst>
        </pc:picChg>
        <pc:inkChg chg="add del">
          <ac:chgData name="Marc Berneman" userId="6e80ea52-aae6-495c-9775-04fc3644c8c5" providerId="ADAL" clId="{586DEE1A-CE0A-4E3C-B144-A347ABF1FE9F}" dt="2020-08-27T10:19:20.314" v="7996"/>
          <ac:inkMkLst>
            <pc:docMk/>
            <pc:sldMk cId="2438169337" sldId="287"/>
            <ac:inkMk id="2" creationId="{C2254CCF-F342-4919-A799-854A5AAAAF2B}"/>
          </ac:inkMkLst>
        </pc:inkChg>
        <pc:cxnChg chg="add mod">
          <ac:chgData name="Marc Berneman" userId="6e80ea52-aae6-495c-9775-04fc3644c8c5" providerId="ADAL" clId="{586DEE1A-CE0A-4E3C-B144-A347ABF1FE9F}" dt="2020-08-25T23:15:06.492" v="7815" actId="1076"/>
          <ac:cxnSpMkLst>
            <pc:docMk/>
            <pc:sldMk cId="2438169337" sldId="287"/>
            <ac:cxnSpMk id="8" creationId="{56F20E82-F1D3-4CA1-B4AC-B881970C54FF}"/>
          </ac:cxnSpMkLst>
        </pc:cxnChg>
      </pc:sldChg>
      <pc:sldChg chg="addSp delSp modSp add mod">
        <pc:chgData name="Marc Berneman" userId="6e80ea52-aae6-495c-9775-04fc3644c8c5" providerId="ADAL" clId="{586DEE1A-CE0A-4E3C-B144-A347ABF1FE9F}" dt="2020-08-27T10:19:20.314" v="7996"/>
        <pc:sldMkLst>
          <pc:docMk/>
          <pc:sldMk cId="2780589432" sldId="288"/>
        </pc:sldMkLst>
        <pc:picChg chg="add mod">
          <ac:chgData name="Marc Berneman" userId="6e80ea52-aae6-495c-9775-04fc3644c8c5" providerId="ADAL" clId="{586DEE1A-CE0A-4E3C-B144-A347ABF1FE9F}" dt="2020-08-25T20:02:29.561" v="4904" actId="14826"/>
          <ac:picMkLst>
            <pc:docMk/>
            <pc:sldMk cId="2780589432" sldId="288"/>
            <ac:picMk id="2" creationId="{AA5E3C47-E282-4621-9AB8-38E9EBC1D942}"/>
          </ac:picMkLst>
        </pc:picChg>
        <pc:picChg chg="del mod">
          <ac:chgData name="Marc Berneman" userId="6e80ea52-aae6-495c-9775-04fc3644c8c5" providerId="ADAL" clId="{586DEE1A-CE0A-4E3C-B144-A347ABF1FE9F}" dt="2020-08-25T20:02:05.654" v="4902" actId="478"/>
          <ac:picMkLst>
            <pc:docMk/>
            <pc:sldMk cId="2780589432" sldId="288"/>
            <ac:picMk id="7" creationId="{14338B7A-2D97-4A6F-9938-0B1997130FE9}"/>
          </ac:picMkLst>
        </pc:picChg>
        <pc:inkChg chg="add del">
          <ac:chgData name="Marc Berneman" userId="6e80ea52-aae6-495c-9775-04fc3644c8c5" providerId="ADAL" clId="{586DEE1A-CE0A-4E3C-B144-A347ABF1FE9F}" dt="2020-08-27T10:19:20.314" v="7996"/>
          <ac:inkMkLst>
            <pc:docMk/>
            <pc:sldMk cId="2780589432" sldId="288"/>
            <ac:inkMk id="5" creationId="{4476F68D-2577-457D-9303-4E5A2642A02A}"/>
          </ac:inkMkLst>
        </pc:inkChg>
      </pc:sldChg>
      <pc:sldChg chg="addSp delSp modSp add mod delAnim modAnim">
        <pc:chgData name="Marc Berneman" userId="6e80ea52-aae6-495c-9775-04fc3644c8c5" providerId="ADAL" clId="{586DEE1A-CE0A-4E3C-B144-A347ABF1FE9F}" dt="2020-08-27T10:19:20.314" v="7996"/>
        <pc:sldMkLst>
          <pc:docMk/>
          <pc:sldMk cId="3094686256" sldId="289"/>
        </pc:sldMkLst>
        <pc:spChg chg="mod">
          <ac:chgData name="Marc Berneman" userId="6e80ea52-aae6-495c-9775-04fc3644c8c5" providerId="ADAL" clId="{586DEE1A-CE0A-4E3C-B144-A347ABF1FE9F}" dt="2020-08-24T19:31:52.095" v="285" actId="1076"/>
          <ac:spMkLst>
            <pc:docMk/>
            <pc:sldMk cId="3094686256" sldId="289"/>
            <ac:spMk id="3" creationId="{E155BFF9-202C-475B-A266-871949978C02}"/>
          </ac:spMkLst>
        </pc:spChg>
        <pc:spChg chg="add mod ord">
          <ac:chgData name="Marc Berneman" userId="6e80ea52-aae6-495c-9775-04fc3644c8c5" providerId="ADAL" clId="{586DEE1A-CE0A-4E3C-B144-A347ABF1FE9F}" dt="2020-08-24T19:49:59.717" v="648" actId="171"/>
          <ac:spMkLst>
            <pc:docMk/>
            <pc:sldMk cId="3094686256" sldId="289"/>
            <ac:spMk id="6" creationId="{1A52EE45-EA4B-4B8D-9F9B-D8B6393699EB}"/>
          </ac:spMkLst>
        </pc:spChg>
        <pc:spChg chg="add mod">
          <ac:chgData name="Marc Berneman" userId="6e80ea52-aae6-495c-9775-04fc3644c8c5" providerId="ADAL" clId="{586DEE1A-CE0A-4E3C-B144-A347ABF1FE9F}" dt="2020-08-25T20:11:29.755" v="5050" actId="1076"/>
          <ac:spMkLst>
            <pc:docMk/>
            <pc:sldMk cId="3094686256" sldId="289"/>
            <ac:spMk id="10" creationId="{0D2D1802-5DF8-4D28-A493-B08F66055024}"/>
          </ac:spMkLst>
        </pc:spChg>
        <pc:spChg chg="add del mod">
          <ac:chgData name="Marc Berneman" userId="6e80ea52-aae6-495c-9775-04fc3644c8c5" providerId="ADAL" clId="{586DEE1A-CE0A-4E3C-B144-A347ABF1FE9F}" dt="2020-08-25T20:09:03.224" v="4954" actId="21"/>
          <ac:spMkLst>
            <pc:docMk/>
            <pc:sldMk cId="3094686256" sldId="289"/>
            <ac:spMk id="12" creationId="{B09419A4-6214-4996-832E-FB7E70C928E6}"/>
          </ac:spMkLst>
        </pc:spChg>
        <pc:picChg chg="add del mod ord modCrop">
          <ac:chgData name="Marc Berneman" userId="6e80ea52-aae6-495c-9775-04fc3644c8c5" providerId="ADAL" clId="{586DEE1A-CE0A-4E3C-B144-A347ABF1FE9F}" dt="2020-08-25T20:02:40.882" v="4905" actId="478"/>
          <ac:picMkLst>
            <pc:docMk/>
            <pc:sldMk cId="3094686256" sldId="289"/>
            <ac:picMk id="2" creationId="{5E0B2C72-2EB0-42D4-9616-5E440DF4108B}"/>
          </ac:picMkLst>
        </pc:picChg>
        <pc:picChg chg="del mod ord modCrop">
          <ac:chgData name="Marc Berneman" userId="6e80ea52-aae6-495c-9775-04fc3644c8c5" providerId="ADAL" clId="{586DEE1A-CE0A-4E3C-B144-A347ABF1FE9F}" dt="2020-08-25T20:02:40.882" v="4905" actId="478"/>
          <ac:picMkLst>
            <pc:docMk/>
            <pc:sldMk cId="3094686256" sldId="289"/>
            <ac:picMk id="7" creationId="{14338B7A-2D97-4A6F-9938-0B1997130FE9}"/>
          </ac:picMkLst>
        </pc:picChg>
        <pc:picChg chg="add mod ord">
          <ac:chgData name="Marc Berneman" userId="6e80ea52-aae6-495c-9775-04fc3644c8c5" providerId="ADAL" clId="{586DEE1A-CE0A-4E3C-B144-A347ABF1FE9F}" dt="2020-08-25T20:03:11.530" v="4925" actId="1076"/>
          <ac:picMkLst>
            <pc:docMk/>
            <pc:sldMk cId="3094686256" sldId="289"/>
            <ac:picMk id="8" creationId="{D18BB819-D592-4706-B137-46A4E3DEE85B}"/>
          </ac:picMkLst>
        </pc:picChg>
        <pc:picChg chg="add del mod">
          <ac:chgData name="Marc Berneman" userId="6e80ea52-aae6-495c-9775-04fc3644c8c5" providerId="ADAL" clId="{586DEE1A-CE0A-4E3C-B144-A347ABF1FE9F}" dt="2020-08-25T20:11:27.131" v="5049" actId="478"/>
          <ac:picMkLst>
            <pc:docMk/>
            <pc:sldMk cId="3094686256" sldId="289"/>
            <ac:picMk id="25" creationId="{5F52A89E-0AA4-43A3-9F1C-33F35474CBAE}"/>
          </ac:picMkLst>
        </pc:picChg>
        <pc:inkChg chg="add del">
          <ac:chgData name="Marc Berneman" userId="6e80ea52-aae6-495c-9775-04fc3644c8c5" providerId="ADAL" clId="{586DEE1A-CE0A-4E3C-B144-A347ABF1FE9F}" dt="2020-08-27T10:19:20.314" v="7996"/>
          <ac:inkMkLst>
            <pc:docMk/>
            <pc:sldMk cId="3094686256" sldId="289"/>
            <ac:inkMk id="2" creationId="{9B4FDE2D-F3C3-46DD-B7B8-8F9BDC1861FE}"/>
          </ac:inkMkLst>
        </pc:inkChg>
        <pc:cxnChg chg="add mod ord">
          <ac:chgData name="Marc Berneman" userId="6e80ea52-aae6-495c-9775-04fc3644c8c5" providerId="ADAL" clId="{586DEE1A-CE0A-4E3C-B144-A347ABF1FE9F}" dt="2020-08-24T19:49:59.717" v="648" actId="171"/>
          <ac:cxnSpMkLst>
            <pc:docMk/>
            <pc:sldMk cId="3094686256" sldId="289"/>
            <ac:cxnSpMk id="9" creationId="{45EEF573-45A0-4302-9854-CB26DD39F5FF}"/>
          </ac:cxnSpMkLst>
        </pc:cxnChg>
        <pc:cxnChg chg="add del mod">
          <ac:chgData name="Marc Berneman" userId="6e80ea52-aae6-495c-9775-04fc3644c8c5" providerId="ADAL" clId="{586DEE1A-CE0A-4E3C-B144-A347ABF1FE9F}" dt="2020-08-25T20:08:37.767" v="4950" actId="478"/>
          <ac:cxnSpMkLst>
            <pc:docMk/>
            <pc:sldMk cId="3094686256" sldId="289"/>
            <ac:cxnSpMk id="13" creationId="{D7CE4649-D3D6-4209-BFCE-B0D9FC2AD9F9}"/>
          </ac:cxnSpMkLst>
        </pc:cxnChg>
        <pc:cxnChg chg="add mod ord">
          <ac:chgData name="Marc Berneman" userId="6e80ea52-aae6-495c-9775-04fc3644c8c5" providerId="ADAL" clId="{586DEE1A-CE0A-4E3C-B144-A347ABF1FE9F}" dt="2020-08-25T20:02:40.882" v="4905" actId="478"/>
          <ac:cxnSpMkLst>
            <pc:docMk/>
            <pc:sldMk cId="3094686256" sldId="289"/>
            <ac:cxnSpMk id="17" creationId="{161D2E81-B08B-4947-A600-54EF32E8D3B5}"/>
          </ac:cxnSpMkLst>
        </pc:cxnChg>
      </pc:sldChg>
      <pc:sldChg chg="addSp delSp modSp add mod delAnim modAnim">
        <pc:chgData name="Marc Berneman" userId="6e80ea52-aae6-495c-9775-04fc3644c8c5" providerId="ADAL" clId="{586DEE1A-CE0A-4E3C-B144-A347ABF1FE9F}" dt="2020-08-27T10:19:20.314" v="7996"/>
        <pc:sldMkLst>
          <pc:docMk/>
          <pc:sldMk cId="4145367178" sldId="290"/>
        </pc:sldMkLst>
        <pc:spChg chg="del">
          <ac:chgData name="Marc Berneman" userId="6e80ea52-aae6-495c-9775-04fc3644c8c5" providerId="ADAL" clId="{586DEE1A-CE0A-4E3C-B144-A347ABF1FE9F}" dt="2020-08-24T19:32:18.184" v="294" actId="478"/>
          <ac:spMkLst>
            <pc:docMk/>
            <pc:sldMk cId="4145367178" sldId="290"/>
            <ac:spMk id="6" creationId="{1A52EE45-EA4B-4B8D-9F9B-D8B6393699EB}"/>
          </ac:spMkLst>
        </pc:spChg>
        <pc:spChg chg="add del mod">
          <ac:chgData name="Marc Berneman" userId="6e80ea52-aae6-495c-9775-04fc3644c8c5" providerId="ADAL" clId="{586DEE1A-CE0A-4E3C-B144-A347ABF1FE9F}" dt="2020-08-24T19:33:05.779" v="324" actId="478"/>
          <ac:spMkLst>
            <pc:docMk/>
            <pc:sldMk cId="4145367178" sldId="290"/>
            <ac:spMk id="10" creationId="{552FBEF2-932F-4A0F-9378-5786E74A2030}"/>
          </ac:spMkLst>
        </pc:spChg>
        <pc:spChg chg="add mod">
          <ac:chgData name="Marc Berneman" userId="6e80ea52-aae6-495c-9775-04fc3644c8c5" providerId="ADAL" clId="{586DEE1A-CE0A-4E3C-B144-A347ABF1FE9F}" dt="2020-08-24T19:33:33.894" v="345" actId="1076"/>
          <ac:spMkLst>
            <pc:docMk/>
            <pc:sldMk cId="4145367178" sldId="290"/>
            <ac:spMk id="12" creationId="{E05E4263-F4FB-497C-AD48-3099E515FCE2}"/>
          </ac:spMkLst>
        </pc:spChg>
        <pc:spChg chg="add mod">
          <ac:chgData name="Marc Berneman" userId="6e80ea52-aae6-495c-9775-04fc3644c8c5" providerId="ADAL" clId="{586DEE1A-CE0A-4E3C-B144-A347ABF1FE9F}" dt="2020-08-24T19:33:31.909" v="344" actId="1076"/>
          <ac:spMkLst>
            <pc:docMk/>
            <pc:sldMk cId="4145367178" sldId="290"/>
            <ac:spMk id="13" creationId="{8A88061C-29FD-4711-8153-7CD279C4A78E}"/>
          </ac:spMkLst>
        </pc:spChg>
        <pc:spChg chg="add mod">
          <ac:chgData name="Marc Berneman" userId="6e80ea52-aae6-495c-9775-04fc3644c8c5" providerId="ADAL" clId="{586DEE1A-CE0A-4E3C-B144-A347ABF1FE9F}" dt="2020-08-24T19:33:40.077" v="350" actId="20577"/>
          <ac:spMkLst>
            <pc:docMk/>
            <pc:sldMk cId="4145367178" sldId="290"/>
            <ac:spMk id="15" creationId="{E7AD40FE-C9E9-4218-9770-15F1BE1AB28B}"/>
          </ac:spMkLst>
        </pc:spChg>
        <pc:spChg chg="add mod">
          <ac:chgData name="Marc Berneman" userId="6e80ea52-aae6-495c-9775-04fc3644c8c5" providerId="ADAL" clId="{586DEE1A-CE0A-4E3C-B144-A347ABF1FE9F}" dt="2020-08-24T19:33:44.786" v="354" actId="20577"/>
          <ac:spMkLst>
            <pc:docMk/>
            <pc:sldMk cId="4145367178" sldId="290"/>
            <ac:spMk id="19" creationId="{0162C4BA-4F08-4034-9712-B41F7EA79C39}"/>
          </ac:spMkLst>
        </pc:spChg>
        <pc:picChg chg="del">
          <ac:chgData name="Marc Berneman" userId="6e80ea52-aae6-495c-9775-04fc3644c8c5" providerId="ADAL" clId="{586DEE1A-CE0A-4E3C-B144-A347ABF1FE9F}" dt="2020-08-24T19:32:16.464" v="293" actId="478"/>
          <ac:picMkLst>
            <pc:docMk/>
            <pc:sldMk cId="4145367178" sldId="290"/>
            <ac:picMk id="2" creationId="{5E0B2C72-2EB0-42D4-9616-5E440DF4108B}"/>
          </ac:picMkLst>
        </pc:picChg>
        <pc:picChg chg="del">
          <ac:chgData name="Marc Berneman" userId="6e80ea52-aae6-495c-9775-04fc3644c8c5" providerId="ADAL" clId="{586DEE1A-CE0A-4E3C-B144-A347ABF1FE9F}" dt="2020-08-24T19:32:18.621" v="295" actId="478"/>
          <ac:picMkLst>
            <pc:docMk/>
            <pc:sldMk cId="4145367178" sldId="290"/>
            <ac:picMk id="7" creationId="{14338B7A-2D97-4A6F-9938-0B1997130FE9}"/>
          </ac:picMkLst>
        </pc:picChg>
        <pc:picChg chg="add mod ord">
          <ac:chgData name="Marc Berneman" userId="6e80ea52-aae6-495c-9775-04fc3644c8c5" providerId="ADAL" clId="{586DEE1A-CE0A-4E3C-B144-A347ABF1FE9F}" dt="2020-08-24T19:32:36.615" v="318" actId="12788"/>
          <ac:picMkLst>
            <pc:docMk/>
            <pc:sldMk cId="4145367178" sldId="290"/>
            <ac:picMk id="8" creationId="{4616CDFD-87B8-4581-A55F-76627FA79995}"/>
          </ac:picMkLst>
        </pc:picChg>
        <pc:inkChg chg="add del">
          <ac:chgData name="Marc Berneman" userId="6e80ea52-aae6-495c-9775-04fc3644c8c5" providerId="ADAL" clId="{586DEE1A-CE0A-4E3C-B144-A347ABF1FE9F}" dt="2020-08-27T10:19:20.314" v="7996"/>
          <ac:inkMkLst>
            <pc:docMk/>
            <pc:sldMk cId="4145367178" sldId="290"/>
            <ac:inkMk id="2" creationId="{AED490E2-830C-4A64-93CC-D028789090C6}"/>
          </ac:inkMkLst>
        </pc:inkChg>
        <pc:cxnChg chg="del">
          <ac:chgData name="Marc Berneman" userId="6e80ea52-aae6-495c-9775-04fc3644c8c5" providerId="ADAL" clId="{586DEE1A-CE0A-4E3C-B144-A347ABF1FE9F}" dt="2020-08-24T19:32:18.184" v="294" actId="478"/>
          <ac:cxnSpMkLst>
            <pc:docMk/>
            <pc:sldMk cId="4145367178" sldId="290"/>
            <ac:cxnSpMk id="9" creationId="{45EEF573-45A0-4302-9854-CB26DD39F5FF}"/>
          </ac:cxnSpMkLst>
        </pc:cxnChg>
        <pc:cxnChg chg="del mod">
          <ac:chgData name="Marc Berneman" userId="6e80ea52-aae6-495c-9775-04fc3644c8c5" providerId="ADAL" clId="{586DEE1A-CE0A-4E3C-B144-A347ABF1FE9F}" dt="2020-08-24T19:32:18.184" v="294" actId="478"/>
          <ac:cxnSpMkLst>
            <pc:docMk/>
            <pc:sldMk cId="4145367178" sldId="290"/>
            <ac:cxnSpMk id="17" creationId="{161D2E81-B08B-4947-A600-54EF32E8D3B5}"/>
          </ac:cxnSpMkLst>
        </pc:cxnChg>
        <pc:cxnChg chg="add mod">
          <ac:chgData name="Marc Berneman" userId="6e80ea52-aae6-495c-9775-04fc3644c8c5" providerId="ADAL" clId="{586DEE1A-CE0A-4E3C-B144-A347ABF1FE9F}" dt="2020-08-24T19:34:01.447" v="358" actId="1582"/>
          <ac:cxnSpMkLst>
            <pc:docMk/>
            <pc:sldMk cId="4145367178" sldId="290"/>
            <ac:cxnSpMk id="21" creationId="{7176F7F5-443E-4239-A1E0-875443A5E3E6}"/>
          </ac:cxnSpMkLst>
        </pc:cxnChg>
        <pc:cxnChg chg="add mod">
          <ac:chgData name="Marc Berneman" userId="6e80ea52-aae6-495c-9775-04fc3644c8c5" providerId="ADAL" clId="{586DEE1A-CE0A-4E3C-B144-A347ABF1FE9F}" dt="2020-08-24T19:34:14.781" v="363" actId="14100"/>
          <ac:cxnSpMkLst>
            <pc:docMk/>
            <pc:sldMk cId="4145367178" sldId="290"/>
            <ac:cxnSpMk id="23" creationId="{4F955CDF-7F0C-4CAE-B576-ACACF1E4860A}"/>
          </ac:cxnSpMkLst>
        </pc:cxnChg>
        <pc:cxnChg chg="add mod">
          <ac:chgData name="Marc Berneman" userId="6e80ea52-aae6-495c-9775-04fc3644c8c5" providerId="ADAL" clId="{586DEE1A-CE0A-4E3C-B144-A347ABF1FE9F}" dt="2020-08-24T19:35:04.113" v="380" actId="1076"/>
          <ac:cxnSpMkLst>
            <pc:docMk/>
            <pc:sldMk cId="4145367178" sldId="290"/>
            <ac:cxnSpMk id="27" creationId="{7CCA72E9-E64F-4C9D-8154-3252B804712E}"/>
          </ac:cxnSpMkLst>
        </pc:cxnChg>
        <pc:cxnChg chg="add mod">
          <ac:chgData name="Marc Berneman" userId="6e80ea52-aae6-495c-9775-04fc3644c8c5" providerId="ADAL" clId="{586DEE1A-CE0A-4E3C-B144-A347ABF1FE9F}" dt="2020-08-24T19:34:31.837" v="371" actId="14100"/>
          <ac:cxnSpMkLst>
            <pc:docMk/>
            <pc:sldMk cId="4145367178" sldId="290"/>
            <ac:cxnSpMk id="30" creationId="{785DD52A-13EC-4152-ACA4-1B602E511799}"/>
          </ac:cxnSpMkLst>
        </pc:cxnChg>
      </pc:sldChg>
      <pc:sldChg chg="addSp delSp modSp add mod ord delAnim modAnim">
        <pc:chgData name="Marc Berneman" userId="6e80ea52-aae6-495c-9775-04fc3644c8c5" providerId="ADAL" clId="{586DEE1A-CE0A-4E3C-B144-A347ABF1FE9F}" dt="2020-08-28T09:53:08.840" v="8056" actId="1036"/>
        <pc:sldMkLst>
          <pc:docMk/>
          <pc:sldMk cId="3695714036" sldId="291"/>
        </pc:sldMkLst>
        <pc:spChg chg="mod">
          <ac:chgData name="Marc Berneman" userId="6e80ea52-aae6-495c-9775-04fc3644c8c5" providerId="ADAL" clId="{586DEE1A-CE0A-4E3C-B144-A347ABF1FE9F}" dt="2020-08-28T09:53:08.840" v="8056" actId="1036"/>
          <ac:spMkLst>
            <pc:docMk/>
            <pc:sldMk cId="3695714036" sldId="291"/>
            <ac:spMk id="2" creationId="{07705E8B-B431-42B4-B668-D6E71B87C830}"/>
          </ac:spMkLst>
        </pc:spChg>
        <pc:spChg chg="mod">
          <ac:chgData name="Marc Berneman" userId="6e80ea52-aae6-495c-9775-04fc3644c8c5" providerId="ADAL" clId="{586DEE1A-CE0A-4E3C-B144-A347ABF1FE9F}" dt="2020-08-28T09:53:08.840" v="8056" actId="1036"/>
          <ac:spMkLst>
            <pc:docMk/>
            <pc:sldMk cId="3695714036" sldId="291"/>
            <ac:spMk id="5" creationId="{896CF217-BFBD-493C-AB68-87A8BC9371B8}"/>
          </ac:spMkLst>
        </pc:spChg>
        <pc:spChg chg="add mod">
          <ac:chgData name="Marc Berneman" userId="6e80ea52-aae6-495c-9775-04fc3644c8c5" providerId="ADAL" clId="{586DEE1A-CE0A-4E3C-B144-A347ABF1FE9F}" dt="2020-08-24T19:36:55.266" v="584" actId="12788"/>
          <ac:spMkLst>
            <pc:docMk/>
            <pc:sldMk cId="3695714036" sldId="291"/>
            <ac:spMk id="6" creationId="{4902BAE8-114E-40C2-9441-A0D73EE7B17B}"/>
          </ac:spMkLst>
        </pc:spChg>
        <pc:spChg chg="add mod">
          <ac:chgData name="Marc Berneman" userId="6e80ea52-aae6-495c-9775-04fc3644c8c5" providerId="ADAL" clId="{586DEE1A-CE0A-4E3C-B144-A347ABF1FE9F}" dt="2020-08-28T09:53:08.840" v="8056" actId="1036"/>
          <ac:spMkLst>
            <pc:docMk/>
            <pc:sldMk cId="3695714036" sldId="291"/>
            <ac:spMk id="7" creationId="{E850BC1C-C18A-4EAD-854D-21682BBF82B7}"/>
          </ac:spMkLst>
        </pc:spChg>
        <pc:spChg chg="add mod">
          <ac:chgData name="Marc Berneman" userId="6e80ea52-aae6-495c-9775-04fc3644c8c5" providerId="ADAL" clId="{586DEE1A-CE0A-4E3C-B144-A347ABF1FE9F}" dt="2020-08-24T19:36:55.266" v="584" actId="12788"/>
          <ac:spMkLst>
            <pc:docMk/>
            <pc:sldMk cId="3695714036" sldId="291"/>
            <ac:spMk id="10" creationId="{DB2B04C8-749D-49A4-8C40-23A6AF2B9B4D}"/>
          </ac:spMkLst>
        </pc:spChg>
        <pc:spChg chg="add mod">
          <ac:chgData name="Marc Berneman" userId="6e80ea52-aae6-495c-9775-04fc3644c8c5" providerId="ADAL" clId="{586DEE1A-CE0A-4E3C-B144-A347ABF1FE9F}" dt="2020-08-24T19:36:55.266" v="584" actId="12788"/>
          <ac:spMkLst>
            <pc:docMk/>
            <pc:sldMk cId="3695714036" sldId="291"/>
            <ac:spMk id="14" creationId="{98E1C20A-2263-4D1E-AEC9-1D4DB4B5E437}"/>
          </ac:spMkLst>
        </pc:spChg>
        <pc:picChg chg="del mod">
          <ac:chgData name="Marc Berneman" userId="6e80ea52-aae6-495c-9775-04fc3644c8c5" providerId="ADAL" clId="{586DEE1A-CE0A-4E3C-B144-A347ABF1FE9F}" dt="2020-08-25T20:10:58.113" v="5026" actId="478"/>
          <ac:picMkLst>
            <pc:docMk/>
            <pc:sldMk cId="3695714036" sldId="291"/>
            <ac:picMk id="8" creationId="{7F30B576-C35C-4F3B-B8B0-92D4841A9A0E}"/>
          </ac:picMkLst>
        </pc:picChg>
        <pc:picChg chg="add del mod">
          <ac:chgData name="Marc Berneman" userId="6e80ea52-aae6-495c-9775-04fc3644c8c5" providerId="ADAL" clId="{586DEE1A-CE0A-4E3C-B144-A347ABF1FE9F}" dt="2020-08-24T19:36:08.925" v="454" actId="478"/>
          <ac:picMkLst>
            <pc:docMk/>
            <pc:sldMk cId="3695714036" sldId="291"/>
            <ac:picMk id="12" creationId="{94958D48-DA4E-45B8-ABE2-E3632BA61657}"/>
          </ac:picMkLst>
        </pc:picChg>
        <pc:inkChg chg="add del">
          <ac:chgData name="Marc Berneman" userId="6e80ea52-aae6-495c-9775-04fc3644c8c5" providerId="ADAL" clId="{586DEE1A-CE0A-4E3C-B144-A347ABF1FE9F}" dt="2020-08-27T10:19:20.314" v="7996"/>
          <ac:inkMkLst>
            <pc:docMk/>
            <pc:sldMk cId="3695714036" sldId="291"/>
            <ac:inkMk id="8" creationId="{42236726-F138-4066-8D36-5CA57648C8D1}"/>
          </ac:inkMkLst>
        </pc:inkChg>
        <pc:cxnChg chg="add mod">
          <ac:chgData name="Marc Berneman" userId="6e80ea52-aae6-495c-9775-04fc3644c8c5" providerId="ADAL" clId="{586DEE1A-CE0A-4E3C-B144-A347ABF1FE9F}" dt="2020-08-28T09:53:08.840" v="8056" actId="1036"/>
          <ac:cxnSpMkLst>
            <pc:docMk/>
            <pc:sldMk cId="3695714036" sldId="291"/>
            <ac:cxnSpMk id="16" creationId="{2AB3732D-CDEF-496C-B13E-AEC7046B29DC}"/>
          </ac:cxnSpMkLst>
        </pc:cxnChg>
      </pc:sldChg>
      <pc:sldChg chg="addSp delSp add modNotesTx">
        <pc:chgData name="Marc Berneman" userId="6e80ea52-aae6-495c-9775-04fc3644c8c5" providerId="ADAL" clId="{586DEE1A-CE0A-4E3C-B144-A347ABF1FE9F}" dt="2020-08-27T10:19:20.314" v="7996"/>
        <pc:sldMkLst>
          <pc:docMk/>
          <pc:sldMk cId="1015972456" sldId="292"/>
        </pc:sldMkLst>
        <pc:inkChg chg="add del">
          <ac:chgData name="Marc Berneman" userId="6e80ea52-aae6-495c-9775-04fc3644c8c5" providerId="ADAL" clId="{586DEE1A-CE0A-4E3C-B144-A347ABF1FE9F}" dt="2020-08-27T10:19:20.314" v="7996"/>
          <ac:inkMkLst>
            <pc:docMk/>
            <pc:sldMk cId="1015972456" sldId="292"/>
            <ac:inkMk id="6" creationId="{28653838-FDB8-42C6-A4E3-34F201A9535E}"/>
          </ac:inkMkLst>
        </pc:inkChg>
      </pc:sldChg>
      <pc:sldChg chg="addSp modSp add del mod ord">
        <pc:chgData name="Marc Berneman" userId="6e80ea52-aae6-495c-9775-04fc3644c8c5" providerId="ADAL" clId="{586DEE1A-CE0A-4E3C-B144-A347ABF1FE9F}" dt="2020-08-25T16:30:59.588" v="4495" actId="2696"/>
        <pc:sldMkLst>
          <pc:docMk/>
          <pc:sldMk cId="3647982022" sldId="292"/>
        </pc:sldMkLst>
        <pc:spChg chg="mod">
          <ac:chgData name="Marc Berneman" userId="6e80ea52-aae6-495c-9775-04fc3644c8c5" providerId="ADAL" clId="{586DEE1A-CE0A-4E3C-B144-A347ABF1FE9F}" dt="2020-08-25T16:30:54.330" v="4494" actId="20577"/>
          <ac:spMkLst>
            <pc:docMk/>
            <pc:sldMk cId="3647982022" sldId="292"/>
            <ac:spMk id="3" creationId="{E155BFF9-202C-475B-A266-871949978C02}"/>
          </ac:spMkLst>
        </pc:spChg>
        <pc:picChg chg="add mod ord">
          <ac:chgData name="Marc Berneman" userId="6e80ea52-aae6-495c-9775-04fc3644c8c5" providerId="ADAL" clId="{586DEE1A-CE0A-4E3C-B144-A347ABF1FE9F}" dt="2020-08-24T19:50:54.954" v="687" actId="12788"/>
          <ac:picMkLst>
            <pc:docMk/>
            <pc:sldMk cId="3647982022" sldId="292"/>
            <ac:picMk id="5" creationId="{4D00BC36-DF6E-42AE-AF29-AE0C9F5EA43C}"/>
          </ac:picMkLst>
        </pc:picChg>
      </pc:sldChg>
      <pc:sldChg chg="addSp delSp modSp add mod delAnim modAnim">
        <pc:chgData name="Marc Berneman" userId="6e80ea52-aae6-495c-9775-04fc3644c8c5" providerId="ADAL" clId="{586DEE1A-CE0A-4E3C-B144-A347ABF1FE9F}" dt="2020-08-27T10:19:20.314" v="7996"/>
        <pc:sldMkLst>
          <pc:docMk/>
          <pc:sldMk cId="1812415350" sldId="293"/>
        </pc:sldMkLst>
        <pc:spChg chg="mod">
          <ac:chgData name="Marc Berneman" userId="6e80ea52-aae6-495c-9775-04fc3644c8c5" providerId="ADAL" clId="{586DEE1A-CE0A-4E3C-B144-A347ABF1FE9F}" dt="2020-08-25T20:19:32.521" v="5211"/>
          <ac:spMkLst>
            <pc:docMk/>
            <pc:sldMk cId="1812415350" sldId="293"/>
            <ac:spMk id="3" creationId="{E155BFF9-202C-475B-A266-871949978C02}"/>
          </ac:spMkLst>
        </pc:spChg>
        <pc:spChg chg="add del mod">
          <ac:chgData name="Marc Berneman" userId="6e80ea52-aae6-495c-9775-04fc3644c8c5" providerId="ADAL" clId="{586DEE1A-CE0A-4E3C-B144-A347ABF1FE9F}" dt="2020-08-25T20:29:02.133" v="5412" actId="478"/>
          <ac:spMkLst>
            <pc:docMk/>
            <pc:sldMk cId="1812415350" sldId="293"/>
            <ac:spMk id="5" creationId="{D209BFDB-F6DF-42A5-9337-19E9B62CBC6C}"/>
          </ac:spMkLst>
        </pc:spChg>
        <pc:spChg chg="add del">
          <ac:chgData name="Marc Berneman" userId="6e80ea52-aae6-495c-9775-04fc3644c8c5" providerId="ADAL" clId="{586DEE1A-CE0A-4E3C-B144-A347ABF1FE9F}" dt="2020-08-25T20:21:09.096" v="5215" actId="22"/>
          <ac:spMkLst>
            <pc:docMk/>
            <pc:sldMk cId="1812415350" sldId="293"/>
            <ac:spMk id="9" creationId="{B16DDDB4-6D5B-4DC1-86CD-3215059BFA99}"/>
          </ac:spMkLst>
        </pc:spChg>
        <pc:spChg chg="add del mod">
          <ac:chgData name="Marc Berneman" userId="6e80ea52-aae6-495c-9775-04fc3644c8c5" providerId="ADAL" clId="{586DEE1A-CE0A-4E3C-B144-A347ABF1FE9F}" dt="2020-08-24T21:22:35.705" v="965" actId="478"/>
          <ac:spMkLst>
            <pc:docMk/>
            <pc:sldMk cId="1812415350" sldId="293"/>
            <ac:spMk id="12" creationId="{6A8C6B2F-64BA-4A18-83A7-7210B785DC19}"/>
          </ac:spMkLst>
        </pc:spChg>
        <pc:spChg chg="del">
          <ac:chgData name="Marc Berneman" userId="6e80ea52-aae6-495c-9775-04fc3644c8c5" providerId="ADAL" clId="{586DEE1A-CE0A-4E3C-B144-A347ABF1FE9F}" dt="2020-08-24T21:13:11.869" v="880" actId="478"/>
          <ac:spMkLst>
            <pc:docMk/>
            <pc:sldMk cId="1812415350" sldId="293"/>
            <ac:spMk id="13" creationId="{351CB553-65FE-4CE5-90AB-114524B0C57B}"/>
          </ac:spMkLst>
        </pc:spChg>
        <pc:spChg chg="add mod">
          <ac:chgData name="Marc Berneman" userId="6e80ea52-aae6-495c-9775-04fc3644c8c5" providerId="ADAL" clId="{586DEE1A-CE0A-4E3C-B144-A347ABF1FE9F}" dt="2020-08-25T20:26:07.514" v="5324" actId="1076"/>
          <ac:spMkLst>
            <pc:docMk/>
            <pc:sldMk cId="1812415350" sldId="293"/>
            <ac:spMk id="14" creationId="{66B4BD23-47A5-4465-91DB-58B0F32BA9ED}"/>
          </ac:spMkLst>
        </pc:spChg>
        <pc:spChg chg="add mod">
          <ac:chgData name="Marc Berneman" userId="6e80ea52-aae6-495c-9775-04fc3644c8c5" providerId="ADAL" clId="{586DEE1A-CE0A-4E3C-B144-A347ABF1FE9F}" dt="2020-08-25T20:29:16.819" v="5422" actId="1076"/>
          <ac:spMkLst>
            <pc:docMk/>
            <pc:sldMk cId="1812415350" sldId="293"/>
            <ac:spMk id="16" creationId="{81D15D9C-AB5B-4143-9F4E-965F5294FDE4}"/>
          </ac:spMkLst>
        </pc:spChg>
        <pc:spChg chg="add del mod">
          <ac:chgData name="Marc Berneman" userId="6e80ea52-aae6-495c-9775-04fc3644c8c5" providerId="ADAL" clId="{586DEE1A-CE0A-4E3C-B144-A347ABF1FE9F}" dt="2020-08-24T21:20:48.207" v="929" actId="478"/>
          <ac:spMkLst>
            <pc:docMk/>
            <pc:sldMk cId="1812415350" sldId="293"/>
            <ac:spMk id="18" creationId="{D4ED38AD-C431-43D1-A73C-EC3ADB95C7A2}"/>
          </ac:spMkLst>
        </pc:spChg>
        <pc:spChg chg="add mod">
          <ac:chgData name="Marc Berneman" userId="6e80ea52-aae6-495c-9775-04fc3644c8c5" providerId="ADAL" clId="{586DEE1A-CE0A-4E3C-B144-A347ABF1FE9F}" dt="2020-08-25T20:26:09.874" v="5325" actId="1076"/>
          <ac:spMkLst>
            <pc:docMk/>
            <pc:sldMk cId="1812415350" sldId="293"/>
            <ac:spMk id="20" creationId="{3146852C-3E79-4640-A0D7-4E63284AA22F}"/>
          </ac:spMkLst>
        </pc:spChg>
        <pc:spChg chg="add del mod">
          <ac:chgData name="Marc Berneman" userId="6e80ea52-aae6-495c-9775-04fc3644c8c5" providerId="ADAL" clId="{586DEE1A-CE0A-4E3C-B144-A347ABF1FE9F}" dt="2020-08-24T21:22:35.705" v="965" actId="478"/>
          <ac:spMkLst>
            <pc:docMk/>
            <pc:sldMk cId="1812415350" sldId="293"/>
            <ac:spMk id="20" creationId="{34D1D757-426A-4069-86EC-46289E87DBA6}"/>
          </ac:spMkLst>
        </pc:spChg>
        <pc:spChg chg="add mod">
          <ac:chgData name="Marc Berneman" userId="6e80ea52-aae6-495c-9775-04fc3644c8c5" providerId="ADAL" clId="{586DEE1A-CE0A-4E3C-B144-A347ABF1FE9F}" dt="2020-08-25T20:38:16.387" v="5501" actId="1076"/>
          <ac:spMkLst>
            <pc:docMk/>
            <pc:sldMk cId="1812415350" sldId="293"/>
            <ac:spMk id="22" creationId="{CCBCEE96-DE6C-4982-AEFD-A381A541D95F}"/>
          </ac:spMkLst>
        </pc:spChg>
        <pc:spChg chg="add mod">
          <ac:chgData name="Marc Berneman" userId="6e80ea52-aae6-495c-9775-04fc3644c8c5" providerId="ADAL" clId="{586DEE1A-CE0A-4E3C-B144-A347ABF1FE9F}" dt="2020-08-25T20:26:19.514" v="5328" actId="1076"/>
          <ac:spMkLst>
            <pc:docMk/>
            <pc:sldMk cId="1812415350" sldId="293"/>
            <ac:spMk id="36" creationId="{FEC5FA52-2EC7-4B93-9469-5C9BB9D90A60}"/>
          </ac:spMkLst>
        </pc:spChg>
        <pc:picChg chg="del">
          <ac:chgData name="Marc Berneman" userId="6e80ea52-aae6-495c-9775-04fc3644c8c5" providerId="ADAL" clId="{586DEE1A-CE0A-4E3C-B144-A347ABF1FE9F}" dt="2020-08-24T21:13:10.150" v="879" actId="478"/>
          <ac:picMkLst>
            <pc:docMk/>
            <pc:sldMk cId="1812415350" sldId="293"/>
            <ac:picMk id="5" creationId="{E25A6CD7-9611-4C0E-BDE2-DEE9A989C0E8}"/>
          </ac:picMkLst>
        </pc:picChg>
        <pc:picChg chg="add del mod">
          <ac:chgData name="Marc Berneman" userId="6e80ea52-aae6-495c-9775-04fc3644c8c5" providerId="ADAL" clId="{586DEE1A-CE0A-4E3C-B144-A347ABF1FE9F}" dt="2020-08-24T21:22:35.705" v="965" actId="478"/>
          <ac:picMkLst>
            <pc:docMk/>
            <pc:sldMk cId="1812415350" sldId="293"/>
            <ac:picMk id="6" creationId="{ECC84D1F-55C5-4D79-90EC-4382B315D6E3}"/>
          </ac:picMkLst>
        </pc:picChg>
        <pc:picChg chg="del">
          <ac:chgData name="Marc Berneman" userId="6e80ea52-aae6-495c-9775-04fc3644c8c5" providerId="ADAL" clId="{586DEE1A-CE0A-4E3C-B144-A347ABF1FE9F}" dt="2020-08-24T21:13:14.032" v="882" actId="478"/>
          <ac:picMkLst>
            <pc:docMk/>
            <pc:sldMk cId="1812415350" sldId="293"/>
            <ac:picMk id="7" creationId="{EBB96318-73CD-4B7E-9759-B1AC3BFDAA90}"/>
          </ac:picMkLst>
        </pc:picChg>
        <pc:picChg chg="del mod">
          <ac:chgData name="Marc Berneman" userId="6e80ea52-aae6-495c-9775-04fc3644c8c5" providerId="ADAL" clId="{586DEE1A-CE0A-4E3C-B144-A347ABF1FE9F}" dt="2020-08-24T21:22:13.341" v="964" actId="478"/>
          <ac:picMkLst>
            <pc:docMk/>
            <pc:sldMk cId="1812415350" sldId="293"/>
            <ac:picMk id="9" creationId="{0A13FD4B-B172-4C97-BBC2-53A6F72D45DA}"/>
          </ac:picMkLst>
        </pc:picChg>
        <pc:picChg chg="del mod">
          <ac:chgData name="Marc Berneman" userId="6e80ea52-aae6-495c-9775-04fc3644c8c5" providerId="ADAL" clId="{586DEE1A-CE0A-4E3C-B144-A347ABF1FE9F}" dt="2020-08-24T21:22:35.705" v="965" actId="478"/>
          <ac:picMkLst>
            <pc:docMk/>
            <pc:sldMk cId="1812415350" sldId="293"/>
            <ac:picMk id="11" creationId="{923B81C2-9631-47CF-B916-92C503315C74}"/>
          </ac:picMkLst>
        </pc:picChg>
        <pc:picChg chg="add del mod">
          <ac:chgData name="Marc Berneman" userId="6e80ea52-aae6-495c-9775-04fc3644c8c5" providerId="ADAL" clId="{586DEE1A-CE0A-4E3C-B144-A347ABF1FE9F}" dt="2020-08-24T21:20:34.422" v="919" actId="478"/>
          <ac:picMkLst>
            <pc:docMk/>
            <pc:sldMk cId="1812415350" sldId="293"/>
            <ac:picMk id="17" creationId="{6BDE9BFB-86C3-4FA9-B3DC-B03D2E78F6C0}"/>
          </ac:picMkLst>
        </pc:picChg>
        <pc:picChg chg="add del mod">
          <ac:chgData name="Marc Berneman" userId="6e80ea52-aae6-495c-9775-04fc3644c8c5" providerId="ADAL" clId="{586DEE1A-CE0A-4E3C-B144-A347ABF1FE9F}" dt="2020-08-25T20:27:06.405" v="5384" actId="478"/>
          <ac:picMkLst>
            <pc:docMk/>
            <pc:sldMk cId="1812415350" sldId="293"/>
            <ac:picMk id="24" creationId="{C711E0F4-1B22-472C-8CDB-6EA2F883AB31}"/>
          </ac:picMkLst>
        </pc:picChg>
        <pc:picChg chg="add del mod">
          <ac:chgData name="Marc Berneman" userId="6e80ea52-aae6-495c-9775-04fc3644c8c5" providerId="ADAL" clId="{586DEE1A-CE0A-4E3C-B144-A347ABF1FE9F}" dt="2020-08-25T20:21:47.256" v="5237" actId="478"/>
          <ac:picMkLst>
            <pc:docMk/>
            <pc:sldMk cId="1812415350" sldId="293"/>
            <ac:picMk id="26" creationId="{5B2C6490-465A-4E7B-A19A-0B36544F94C0}"/>
          </ac:picMkLst>
        </pc:picChg>
        <pc:picChg chg="add del mod">
          <ac:chgData name="Marc Berneman" userId="6e80ea52-aae6-495c-9775-04fc3644c8c5" providerId="ADAL" clId="{586DEE1A-CE0A-4E3C-B144-A347ABF1FE9F}" dt="2020-08-24T21:24:28.028" v="1001" actId="478"/>
          <ac:picMkLst>
            <pc:docMk/>
            <pc:sldMk cId="1812415350" sldId="293"/>
            <ac:picMk id="28" creationId="{DA08CA20-3624-4CFF-A008-C45982530B4F}"/>
          </ac:picMkLst>
        </pc:picChg>
        <pc:picChg chg="add del mod">
          <ac:chgData name="Marc Berneman" userId="6e80ea52-aae6-495c-9775-04fc3644c8c5" providerId="ADAL" clId="{586DEE1A-CE0A-4E3C-B144-A347ABF1FE9F}" dt="2020-08-24T21:24:28.673" v="1002" actId="478"/>
          <ac:picMkLst>
            <pc:docMk/>
            <pc:sldMk cId="1812415350" sldId="293"/>
            <ac:picMk id="30" creationId="{B800025A-CA74-4351-8D62-A60D63199407}"/>
          </ac:picMkLst>
        </pc:picChg>
        <pc:picChg chg="add del mod">
          <ac:chgData name="Marc Berneman" userId="6e80ea52-aae6-495c-9775-04fc3644c8c5" providerId="ADAL" clId="{586DEE1A-CE0A-4E3C-B144-A347ABF1FE9F}" dt="2020-08-24T21:24:59.619" v="1013" actId="478"/>
          <ac:picMkLst>
            <pc:docMk/>
            <pc:sldMk cId="1812415350" sldId="293"/>
            <ac:picMk id="32" creationId="{944323C6-1EDE-44A8-95C6-FBC072449E36}"/>
          </ac:picMkLst>
        </pc:picChg>
        <pc:picChg chg="add del mod">
          <ac:chgData name="Marc Berneman" userId="6e80ea52-aae6-495c-9775-04fc3644c8c5" providerId="ADAL" clId="{586DEE1A-CE0A-4E3C-B144-A347ABF1FE9F}" dt="2020-08-25T20:13:29.840" v="5062" actId="478"/>
          <ac:picMkLst>
            <pc:docMk/>
            <pc:sldMk cId="1812415350" sldId="293"/>
            <ac:picMk id="34" creationId="{E95FD6C0-C866-4BD5-9340-F1FE6E8C8817}"/>
          </ac:picMkLst>
        </pc:picChg>
        <pc:inkChg chg="add del">
          <ac:chgData name="Marc Berneman" userId="6e80ea52-aae6-495c-9775-04fc3644c8c5" providerId="ADAL" clId="{586DEE1A-CE0A-4E3C-B144-A347ABF1FE9F}" dt="2020-08-27T10:19:20.314" v="7996"/>
          <ac:inkMkLst>
            <pc:docMk/>
            <pc:sldMk cId="1812415350" sldId="293"/>
            <ac:inkMk id="2" creationId="{5BA07772-09EE-4F55-B0BE-F3EFCA31B11A}"/>
          </ac:inkMkLst>
        </pc:inkChg>
        <pc:cxnChg chg="add del mod">
          <ac:chgData name="Marc Berneman" userId="6e80ea52-aae6-495c-9775-04fc3644c8c5" providerId="ADAL" clId="{586DEE1A-CE0A-4E3C-B144-A347ABF1FE9F}" dt="2020-08-25T20:22:53.754" v="5248" actId="478"/>
          <ac:cxnSpMkLst>
            <pc:docMk/>
            <pc:sldMk cId="1812415350" sldId="293"/>
            <ac:cxnSpMk id="12" creationId="{2A08BF51-6629-4F98-8306-69443EDA3216}"/>
          </ac:cxnSpMkLst>
        </pc:cxnChg>
        <pc:cxnChg chg="del">
          <ac:chgData name="Marc Berneman" userId="6e80ea52-aae6-495c-9775-04fc3644c8c5" providerId="ADAL" clId="{586DEE1A-CE0A-4E3C-B144-A347ABF1FE9F}" dt="2020-08-24T21:13:12.789" v="881" actId="478"/>
          <ac:cxnSpMkLst>
            <pc:docMk/>
            <pc:sldMk cId="1812415350" sldId="293"/>
            <ac:cxnSpMk id="14" creationId="{9B35F633-3233-42A8-BD86-11CCC70409A9}"/>
          </ac:cxnSpMkLst>
        </pc:cxnChg>
        <pc:cxnChg chg="add del mod">
          <ac:chgData name="Marc Berneman" userId="6e80ea52-aae6-495c-9775-04fc3644c8c5" providerId="ADAL" clId="{586DEE1A-CE0A-4E3C-B144-A347ABF1FE9F}" dt="2020-08-24T21:22:35.705" v="965" actId="478"/>
          <ac:cxnSpMkLst>
            <pc:docMk/>
            <pc:sldMk cId="1812415350" sldId="293"/>
            <ac:cxnSpMk id="15" creationId="{C7E8D4AC-3799-4E70-AC27-91F5A238EFE3}"/>
          </ac:cxnSpMkLst>
        </pc:cxnChg>
        <pc:cxnChg chg="add del mod">
          <ac:chgData name="Marc Berneman" userId="6e80ea52-aae6-495c-9775-04fc3644c8c5" providerId="ADAL" clId="{586DEE1A-CE0A-4E3C-B144-A347ABF1FE9F}" dt="2020-08-24T21:22:35.705" v="965" actId="478"/>
          <ac:cxnSpMkLst>
            <pc:docMk/>
            <pc:sldMk cId="1812415350" sldId="293"/>
            <ac:cxnSpMk id="21" creationId="{3F3296BE-6FCD-43C0-BA6B-43541BE0B210}"/>
          </ac:cxnSpMkLst>
        </pc:cxnChg>
      </pc:sldChg>
      <pc:sldChg chg="addSp delSp modSp add mod ord">
        <pc:chgData name="Marc Berneman" userId="6e80ea52-aae6-495c-9775-04fc3644c8c5" providerId="ADAL" clId="{586DEE1A-CE0A-4E3C-B144-A347ABF1FE9F}" dt="2020-08-27T10:19:20.314" v="7996"/>
        <pc:sldMkLst>
          <pc:docMk/>
          <pc:sldMk cId="1370871428" sldId="294"/>
        </pc:sldMkLst>
        <pc:spChg chg="mod">
          <ac:chgData name="Marc Berneman" userId="6e80ea52-aae6-495c-9775-04fc3644c8c5" providerId="ADAL" clId="{586DEE1A-CE0A-4E3C-B144-A347ABF1FE9F}" dt="2020-08-25T20:19:30.279" v="5210"/>
          <ac:spMkLst>
            <pc:docMk/>
            <pc:sldMk cId="1370871428" sldId="294"/>
            <ac:spMk id="3" creationId="{E155BFF9-202C-475B-A266-871949978C02}"/>
          </ac:spMkLst>
        </pc:spChg>
        <pc:picChg chg="del">
          <ac:chgData name="Marc Berneman" userId="6e80ea52-aae6-495c-9775-04fc3644c8c5" providerId="ADAL" clId="{586DEE1A-CE0A-4E3C-B144-A347ABF1FE9F}" dt="2020-08-24T21:26:49.345" v="1036" actId="478"/>
          <ac:picMkLst>
            <pc:docMk/>
            <pc:sldMk cId="1370871428" sldId="294"/>
            <ac:picMk id="9" creationId="{0A13FD4B-B172-4C97-BBC2-53A6F72D45DA}"/>
          </ac:picMkLst>
        </pc:picChg>
        <pc:inkChg chg="add del">
          <ac:chgData name="Marc Berneman" userId="6e80ea52-aae6-495c-9775-04fc3644c8c5" providerId="ADAL" clId="{586DEE1A-CE0A-4E3C-B144-A347ABF1FE9F}" dt="2020-08-27T10:19:20.314" v="7996"/>
          <ac:inkMkLst>
            <pc:docMk/>
            <pc:sldMk cId="1370871428" sldId="294"/>
            <ac:inkMk id="2" creationId="{33E9EAD2-84F2-43E1-A769-901CCDCCE457}"/>
          </ac:inkMkLst>
        </pc:inkChg>
      </pc:sldChg>
      <pc:sldChg chg="addSp delSp modSp add del mod modAnim">
        <pc:chgData name="Marc Berneman" userId="6e80ea52-aae6-495c-9775-04fc3644c8c5" providerId="ADAL" clId="{586DEE1A-CE0A-4E3C-B144-A347ABF1FE9F}" dt="2020-08-25T20:51:43.168" v="5752" actId="47"/>
        <pc:sldMkLst>
          <pc:docMk/>
          <pc:sldMk cId="13440707" sldId="295"/>
        </pc:sldMkLst>
        <pc:spChg chg="add mod">
          <ac:chgData name="Marc Berneman" userId="6e80ea52-aae6-495c-9775-04fc3644c8c5" providerId="ADAL" clId="{586DEE1A-CE0A-4E3C-B144-A347ABF1FE9F}" dt="2020-08-24T21:27:22.380" v="1057" actId="6549"/>
          <ac:spMkLst>
            <pc:docMk/>
            <pc:sldMk cId="13440707" sldId="295"/>
            <ac:spMk id="10" creationId="{4B09F3EB-45BB-4F74-9BC2-3EC7E2665C13}"/>
          </ac:spMkLst>
        </pc:spChg>
        <pc:picChg chg="del mod">
          <ac:chgData name="Marc Berneman" userId="6e80ea52-aae6-495c-9775-04fc3644c8c5" providerId="ADAL" clId="{586DEE1A-CE0A-4E3C-B144-A347ABF1FE9F}" dt="2020-08-24T21:26:05.937" v="1029" actId="478"/>
          <ac:picMkLst>
            <pc:docMk/>
            <pc:sldMk cId="13440707" sldId="295"/>
            <ac:picMk id="24" creationId="{C711E0F4-1B22-472C-8CDB-6EA2F883AB31}"/>
          </ac:picMkLst>
        </pc:picChg>
        <pc:picChg chg="del">
          <ac:chgData name="Marc Berneman" userId="6e80ea52-aae6-495c-9775-04fc3644c8c5" providerId="ADAL" clId="{586DEE1A-CE0A-4E3C-B144-A347ABF1FE9F}" dt="2020-08-24T21:25:07.424" v="1016" actId="478"/>
          <ac:picMkLst>
            <pc:docMk/>
            <pc:sldMk cId="13440707" sldId="295"/>
            <ac:picMk id="26" creationId="{5B2C6490-465A-4E7B-A19A-0B36544F94C0}"/>
          </ac:picMkLst>
        </pc:picChg>
        <pc:picChg chg="mod">
          <ac:chgData name="Marc Berneman" userId="6e80ea52-aae6-495c-9775-04fc3644c8c5" providerId="ADAL" clId="{586DEE1A-CE0A-4E3C-B144-A347ABF1FE9F}" dt="2020-08-24T21:26:18.315" v="1032" actId="12788"/>
          <ac:picMkLst>
            <pc:docMk/>
            <pc:sldMk cId="13440707" sldId="295"/>
            <ac:picMk id="28" creationId="{DA08CA20-3624-4CFF-A008-C45982530B4F}"/>
          </ac:picMkLst>
        </pc:picChg>
        <pc:picChg chg="mod">
          <ac:chgData name="Marc Berneman" userId="6e80ea52-aae6-495c-9775-04fc3644c8c5" providerId="ADAL" clId="{586DEE1A-CE0A-4E3C-B144-A347ABF1FE9F}" dt="2020-08-24T21:26:18.315" v="1032" actId="12788"/>
          <ac:picMkLst>
            <pc:docMk/>
            <pc:sldMk cId="13440707" sldId="295"/>
            <ac:picMk id="30" creationId="{B800025A-CA74-4351-8D62-A60D63199407}"/>
          </ac:picMkLst>
        </pc:picChg>
        <pc:picChg chg="mod">
          <ac:chgData name="Marc Berneman" userId="6e80ea52-aae6-495c-9775-04fc3644c8c5" providerId="ADAL" clId="{586DEE1A-CE0A-4E3C-B144-A347ABF1FE9F}" dt="2020-08-24T21:26:34.870" v="1033" actId="1076"/>
          <ac:picMkLst>
            <pc:docMk/>
            <pc:sldMk cId="13440707" sldId="295"/>
            <ac:picMk id="32" creationId="{944323C6-1EDE-44A8-95C6-FBC072449E36}"/>
          </ac:picMkLst>
        </pc:picChg>
        <pc:picChg chg="mod">
          <ac:chgData name="Marc Berneman" userId="6e80ea52-aae6-495c-9775-04fc3644c8c5" providerId="ADAL" clId="{586DEE1A-CE0A-4E3C-B144-A347ABF1FE9F}" dt="2020-08-24T21:26:18.315" v="1032" actId="12788"/>
          <ac:picMkLst>
            <pc:docMk/>
            <pc:sldMk cId="13440707" sldId="295"/>
            <ac:picMk id="34" creationId="{E95FD6C0-C866-4BD5-9340-F1FE6E8C8817}"/>
          </ac:picMkLst>
        </pc:picChg>
        <pc:cxnChg chg="add mod">
          <ac:chgData name="Marc Berneman" userId="6e80ea52-aae6-495c-9775-04fc3644c8c5" providerId="ADAL" clId="{586DEE1A-CE0A-4E3C-B144-A347ABF1FE9F}" dt="2020-08-24T21:27:32.591" v="1059" actId="14100"/>
          <ac:cxnSpMkLst>
            <pc:docMk/>
            <pc:sldMk cId="13440707" sldId="295"/>
            <ac:cxnSpMk id="11" creationId="{8C90689E-F148-43DA-892A-AD06E3D8C2D5}"/>
          </ac:cxnSpMkLst>
        </pc:cxnChg>
        <pc:cxnChg chg="add mod">
          <ac:chgData name="Marc Berneman" userId="6e80ea52-aae6-495c-9775-04fc3644c8c5" providerId="ADAL" clId="{586DEE1A-CE0A-4E3C-B144-A347ABF1FE9F}" dt="2020-08-24T21:27:22.380" v="1057" actId="6549"/>
          <ac:cxnSpMkLst>
            <pc:docMk/>
            <pc:sldMk cId="13440707" sldId="295"/>
            <ac:cxnSpMk id="13" creationId="{62B582B4-C8A8-4544-802F-E3BD9A129266}"/>
          </ac:cxnSpMkLst>
        </pc:cxnChg>
      </pc:sldChg>
      <pc:sldChg chg="add del">
        <pc:chgData name="Marc Berneman" userId="6e80ea52-aae6-495c-9775-04fc3644c8c5" providerId="ADAL" clId="{586DEE1A-CE0A-4E3C-B144-A347ABF1FE9F}" dt="2020-08-24T21:26:54.837" v="1038"/>
        <pc:sldMkLst>
          <pc:docMk/>
          <pc:sldMk cId="853626989" sldId="296"/>
        </pc:sldMkLst>
      </pc:sldChg>
      <pc:sldChg chg="addSp delSp modSp add mod ord addAnim delAnim modAnim">
        <pc:chgData name="Marc Berneman" userId="6e80ea52-aae6-495c-9775-04fc3644c8c5" providerId="ADAL" clId="{586DEE1A-CE0A-4E3C-B144-A347ABF1FE9F}" dt="2020-08-25T20:51:51.259" v="5777" actId="20577"/>
        <pc:sldMkLst>
          <pc:docMk/>
          <pc:sldMk cId="1480662667" sldId="296"/>
        </pc:sldMkLst>
        <pc:spChg chg="mod">
          <ac:chgData name="Marc Berneman" userId="6e80ea52-aae6-495c-9775-04fc3644c8c5" providerId="ADAL" clId="{586DEE1A-CE0A-4E3C-B144-A347ABF1FE9F}" dt="2020-08-25T20:51:51.259" v="5777" actId="20577"/>
          <ac:spMkLst>
            <pc:docMk/>
            <pc:sldMk cId="1480662667" sldId="296"/>
            <ac:spMk id="3" creationId="{E155BFF9-202C-475B-A266-871949978C02}"/>
          </ac:spMkLst>
        </pc:spChg>
        <pc:spChg chg="add mod">
          <ac:chgData name="Marc Berneman" userId="6e80ea52-aae6-495c-9775-04fc3644c8c5" providerId="ADAL" clId="{586DEE1A-CE0A-4E3C-B144-A347ABF1FE9F}" dt="2020-08-24T21:46:53.789" v="1384" actId="12788"/>
          <ac:spMkLst>
            <pc:docMk/>
            <pc:sldMk cId="1480662667" sldId="296"/>
            <ac:spMk id="6" creationId="{4F9AEFF4-DFCA-41E9-81BB-9DFCE05160BD}"/>
          </ac:spMkLst>
        </pc:spChg>
        <pc:spChg chg="add del mod">
          <ac:chgData name="Marc Berneman" userId="6e80ea52-aae6-495c-9775-04fc3644c8c5" providerId="ADAL" clId="{586DEE1A-CE0A-4E3C-B144-A347ABF1FE9F}" dt="2020-08-24T21:46:29.360" v="1377" actId="21"/>
          <ac:spMkLst>
            <pc:docMk/>
            <pc:sldMk cId="1480662667" sldId="296"/>
            <ac:spMk id="7" creationId="{1D2B9091-822D-45DE-94AB-1F73D08F7853}"/>
          </ac:spMkLst>
        </pc:spChg>
        <pc:spChg chg="del mod">
          <ac:chgData name="Marc Berneman" userId="6e80ea52-aae6-495c-9775-04fc3644c8c5" providerId="ADAL" clId="{586DEE1A-CE0A-4E3C-B144-A347ABF1FE9F}" dt="2020-08-24T21:41:14.960" v="1114" actId="478"/>
          <ac:spMkLst>
            <pc:docMk/>
            <pc:sldMk cId="1480662667" sldId="296"/>
            <ac:spMk id="10" creationId="{4B09F3EB-45BB-4F74-9BC2-3EC7E2665C13}"/>
          </ac:spMkLst>
        </pc:spChg>
        <pc:picChg chg="add mod">
          <ac:chgData name="Marc Berneman" userId="6e80ea52-aae6-495c-9775-04fc3644c8c5" providerId="ADAL" clId="{586DEE1A-CE0A-4E3C-B144-A347ABF1FE9F}" dt="2020-08-24T21:46:50.052" v="1383" actId="12788"/>
          <ac:picMkLst>
            <pc:docMk/>
            <pc:sldMk cId="1480662667" sldId="296"/>
            <ac:picMk id="5" creationId="{54175B6B-F333-4A23-8C26-AA5B6C2544DA}"/>
          </ac:picMkLst>
        </pc:picChg>
        <pc:picChg chg="del">
          <ac:chgData name="Marc Berneman" userId="6e80ea52-aae6-495c-9775-04fc3644c8c5" providerId="ADAL" clId="{586DEE1A-CE0A-4E3C-B144-A347ABF1FE9F}" dt="2020-08-24T21:41:09.278" v="1106" actId="478"/>
          <ac:picMkLst>
            <pc:docMk/>
            <pc:sldMk cId="1480662667" sldId="296"/>
            <ac:picMk id="28" creationId="{DA08CA20-3624-4CFF-A008-C45982530B4F}"/>
          </ac:picMkLst>
        </pc:picChg>
        <pc:picChg chg="add del mod">
          <ac:chgData name="Marc Berneman" userId="6e80ea52-aae6-495c-9775-04fc3644c8c5" providerId="ADAL" clId="{586DEE1A-CE0A-4E3C-B144-A347ABF1FE9F}" dt="2020-08-24T21:41:32.788" v="1122" actId="478"/>
          <ac:picMkLst>
            <pc:docMk/>
            <pc:sldMk cId="1480662667" sldId="296"/>
            <ac:picMk id="30" creationId="{B800025A-CA74-4351-8D62-A60D63199407}"/>
          </ac:picMkLst>
        </pc:picChg>
        <pc:picChg chg="del">
          <ac:chgData name="Marc Berneman" userId="6e80ea52-aae6-495c-9775-04fc3644c8c5" providerId="ADAL" clId="{586DEE1A-CE0A-4E3C-B144-A347ABF1FE9F}" dt="2020-08-24T21:41:12.097" v="1109" actId="478"/>
          <ac:picMkLst>
            <pc:docMk/>
            <pc:sldMk cId="1480662667" sldId="296"/>
            <ac:picMk id="32" creationId="{944323C6-1EDE-44A8-95C6-FBC072449E36}"/>
          </ac:picMkLst>
        </pc:picChg>
        <pc:picChg chg="del">
          <ac:chgData name="Marc Berneman" userId="6e80ea52-aae6-495c-9775-04fc3644c8c5" providerId="ADAL" clId="{586DEE1A-CE0A-4E3C-B144-A347ABF1FE9F}" dt="2020-08-24T21:41:08.777" v="1105" actId="478"/>
          <ac:picMkLst>
            <pc:docMk/>
            <pc:sldMk cId="1480662667" sldId="296"/>
            <ac:picMk id="34" creationId="{E95FD6C0-C866-4BD5-9340-F1FE6E8C8817}"/>
          </ac:picMkLst>
        </pc:picChg>
        <pc:cxnChg chg="del">
          <ac:chgData name="Marc Berneman" userId="6e80ea52-aae6-495c-9775-04fc3644c8c5" providerId="ADAL" clId="{586DEE1A-CE0A-4E3C-B144-A347ABF1FE9F}" dt="2020-08-24T21:41:13.304" v="1111" actId="478"/>
          <ac:cxnSpMkLst>
            <pc:docMk/>
            <pc:sldMk cId="1480662667" sldId="296"/>
            <ac:cxnSpMk id="11" creationId="{8C90689E-F148-43DA-892A-AD06E3D8C2D5}"/>
          </ac:cxnSpMkLst>
        </pc:cxnChg>
        <pc:cxnChg chg="del mod">
          <ac:chgData name="Marc Berneman" userId="6e80ea52-aae6-495c-9775-04fc3644c8c5" providerId="ADAL" clId="{586DEE1A-CE0A-4E3C-B144-A347ABF1FE9F}" dt="2020-08-24T21:41:12.828" v="1110" actId="478"/>
          <ac:cxnSpMkLst>
            <pc:docMk/>
            <pc:sldMk cId="1480662667" sldId="296"/>
            <ac:cxnSpMk id="13" creationId="{62B582B4-C8A8-4544-802F-E3BD9A129266}"/>
          </ac:cxnSpMkLst>
        </pc:cxnChg>
      </pc:sldChg>
      <pc:sldChg chg="addSp delSp modSp add mod modAnim">
        <pc:chgData name="Marc Berneman" userId="6e80ea52-aae6-495c-9775-04fc3644c8c5" providerId="ADAL" clId="{586DEE1A-CE0A-4E3C-B144-A347ABF1FE9F}" dt="2020-08-27T10:19:20.314" v="7996"/>
        <pc:sldMkLst>
          <pc:docMk/>
          <pc:sldMk cId="3359434609" sldId="297"/>
        </pc:sldMkLst>
        <pc:spChg chg="add mod">
          <ac:chgData name="Marc Berneman" userId="6e80ea52-aae6-495c-9775-04fc3644c8c5" providerId="ADAL" clId="{586DEE1A-CE0A-4E3C-B144-A347ABF1FE9F}" dt="2020-08-24T21:51:55.313" v="1699" actId="20577"/>
          <ac:spMkLst>
            <pc:docMk/>
            <pc:sldMk cId="3359434609" sldId="297"/>
            <ac:spMk id="2" creationId="{7B3E9659-82ED-4952-A02A-93E150057D00}"/>
          </ac:spMkLst>
        </pc:spChg>
        <pc:spChg chg="mod">
          <ac:chgData name="Marc Berneman" userId="6e80ea52-aae6-495c-9775-04fc3644c8c5" providerId="ADAL" clId="{586DEE1A-CE0A-4E3C-B144-A347ABF1FE9F}" dt="2020-08-25T21:00:59.913" v="6047"/>
          <ac:spMkLst>
            <pc:docMk/>
            <pc:sldMk cId="3359434609" sldId="297"/>
            <ac:spMk id="3" creationId="{E155BFF9-202C-475B-A266-871949978C02}"/>
          </ac:spMkLst>
        </pc:spChg>
        <pc:spChg chg="del">
          <ac:chgData name="Marc Berneman" userId="6e80ea52-aae6-495c-9775-04fc3644c8c5" providerId="ADAL" clId="{586DEE1A-CE0A-4E3C-B144-A347ABF1FE9F}" dt="2020-08-24T21:46:58.857" v="1387" actId="478"/>
          <ac:spMkLst>
            <pc:docMk/>
            <pc:sldMk cId="3359434609" sldId="297"/>
            <ac:spMk id="6" creationId="{4F9AEFF4-DFCA-41E9-81BB-9DFCE05160BD}"/>
          </ac:spMkLst>
        </pc:spChg>
        <pc:spChg chg="add mod">
          <ac:chgData name="Marc Berneman" userId="6e80ea52-aae6-495c-9775-04fc3644c8c5" providerId="ADAL" clId="{586DEE1A-CE0A-4E3C-B144-A347ABF1FE9F}" dt="2020-08-24T21:52:32.815" v="1764" actId="1076"/>
          <ac:spMkLst>
            <pc:docMk/>
            <pc:sldMk cId="3359434609" sldId="297"/>
            <ac:spMk id="9" creationId="{41DED8D7-DED2-4D3D-BE9D-D18FD5A2FCDF}"/>
          </ac:spMkLst>
        </pc:spChg>
        <pc:spChg chg="add mod">
          <ac:chgData name="Marc Berneman" userId="6e80ea52-aae6-495c-9775-04fc3644c8c5" providerId="ADAL" clId="{586DEE1A-CE0A-4E3C-B144-A347ABF1FE9F}" dt="2020-08-25T20:52:19.653" v="5780" actId="1076"/>
          <ac:spMkLst>
            <pc:docMk/>
            <pc:sldMk cId="3359434609" sldId="297"/>
            <ac:spMk id="11" creationId="{FAD80B04-2CED-4D72-99BD-18A7C3993664}"/>
          </ac:spMkLst>
        </pc:spChg>
        <pc:spChg chg="add mod">
          <ac:chgData name="Marc Berneman" userId="6e80ea52-aae6-495c-9775-04fc3644c8c5" providerId="ADAL" clId="{586DEE1A-CE0A-4E3C-B144-A347ABF1FE9F}" dt="2020-08-24T21:53:06.742" v="1823" actId="1076"/>
          <ac:spMkLst>
            <pc:docMk/>
            <pc:sldMk cId="3359434609" sldId="297"/>
            <ac:spMk id="15" creationId="{05B12297-9766-48EF-A05D-66BDEB7574B8}"/>
          </ac:spMkLst>
        </pc:spChg>
        <pc:picChg chg="del">
          <ac:chgData name="Marc Berneman" userId="6e80ea52-aae6-495c-9775-04fc3644c8c5" providerId="ADAL" clId="{586DEE1A-CE0A-4E3C-B144-A347ABF1FE9F}" dt="2020-08-24T21:46:57.895" v="1386" actId="478"/>
          <ac:picMkLst>
            <pc:docMk/>
            <pc:sldMk cId="3359434609" sldId="297"/>
            <ac:picMk id="5" creationId="{54175B6B-F333-4A23-8C26-AA5B6C2544DA}"/>
          </ac:picMkLst>
        </pc:picChg>
        <pc:picChg chg="add del mod">
          <ac:chgData name="Marc Berneman" userId="6e80ea52-aae6-495c-9775-04fc3644c8c5" providerId="ADAL" clId="{586DEE1A-CE0A-4E3C-B144-A347ABF1FE9F}" dt="2020-08-25T20:52:13.391" v="5778" actId="478"/>
          <ac:picMkLst>
            <pc:docMk/>
            <pc:sldMk cId="3359434609" sldId="297"/>
            <ac:picMk id="7" creationId="{284F1569-DF20-4A22-B0C4-EF1AC357DBC7}"/>
          </ac:picMkLst>
        </pc:picChg>
        <pc:inkChg chg="add del">
          <ac:chgData name="Marc Berneman" userId="6e80ea52-aae6-495c-9775-04fc3644c8c5" providerId="ADAL" clId="{586DEE1A-CE0A-4E3C-B144-A347ABF1FE9F}" dt="2020-08-27T10:19:20.314" v="7996"/>
          <ac:inkMkLst>
            <pc:docMk/>
            <pc:sldMk cId="3359434609" sldId="297"/>
            <ac:inkMk id="5" creationId="{4E3CEBBE-689E-4CFB-B654-94DD58729B63}"/>
          </ac:inkMkLst>
        </pc:inkChg>
        <pc:cxnChg chg="add mod">
          <ac:chgData name="Marc Berneman" userId="6e80ea52-aae6-495c-9775-04fc3644c8c5" providerId="ADAL" clId="{586DEE1A-CE0A-4E3C-B144-A347ABF1FE9F}" dt="2020-08-24T21:52:34.975" v="1765" actId="14100"/>
          <ac:cxnSpMkLst>
            <pc:docMk/>
            <pc:sldMk cId="3359434609" sldId="297"/>
            <ac:cxnSpMk id="10" creationId="{1C5BDD97-1C83-49E4-849F-B85F24ABC1A9}"/>
          </ac:cxnSpMkLst>
        </pc:cxnChg>
        <pc:cxnChg chg="add mod">
          <ac:chgData name="Marc Berneman" userId="6e80ea52-aae6-495c-9775-04fc3644c8c5" providerId="ADAL" clId="{586DEE1A-CE0A-4E3C-B144-A347ABF1FE9F}" dt="2020-08-24T21:52:50.551" v="1768" actId="14100"/>
          <ac:cxnSpMkLst>
            <pc:docMk/>
            <pc:sldMk cId="3359434609" sldId="297"/>
            <ac:cxnSpMk id="13" creationId="{0E0F0786-512D-4335-8C7E-F10ECCC59A02}"/>
          </ac:cxnSpMkLst>
        </pc:cxnChg>
      </pc:sldChg>
      <pc:sldChg chg="addSp delSp modSp add mod delAnim modAnim">
        <pc:chgData name="Marc Berneman" userId="6e80ea52-aae6-495c-9775-04fc3644c8c5" providerId="ADAL" clId="{586DEE1A-CE0A-4E3C-B144-A347ABF1FE9F}" dt="2020-08-27T10:22:15.978" v="8043" actId="1076"/>
        <pc:sldMkLst>
          <pc:docMk/>
          <pc:sldMk cId="2597856461" sldId="298"/>
        </pc:sldMkLst>
        <pc:spChg chg="del">
          <ac:chgData name="Marc Berneman" userId="6e80ea52-aae6-495c-9775-04fc3644c8c5" providerId="ADAL" clId="{586DEE1A-CE0A-4E3C-B144-A347ABF1FE9F}" dt="2020-08-25T09:44:40.959" v="1833" actId="478"/>
          <ac:spMkLst>
            <pc:docMk/>
            <pc:sldMk cId="2597856461" sldId="298"/>
            <ac:spMk id="2" creationId="{7B3E9659-82ED-4952-A02A-93E150057D00}"/>
          </ac:spMkLst>
        </pc:spChg>
        <pc:spChg chg="add del mod">
          <ac:chgData name="Marc Berneman" userId="6e80ea52-aae6-495c-9775-04fc3644c8c5" providerId="ADAL" clId="{586DEE1A-CE0A-4E3C-B144-A347ABF1FE9F}" dt="2020-08-25T20:56:35.557" v="5890" actId="478"/>
          <ac:spMkLst>
            <pc:docMk/>
            <pc:sldMk cId="2597856461" sldId="298"/>
            <ac:spMk id="2" creationId="{B0019FA5-13BC-4C52-BC5F-E4FD2873FB9A}"/>
          </ac:spMkLst>
        </pc:spChg>
        <pc:spChg chg="mod">
          <ac:chgData name="Marc Berneman" userId="6e80ea52-aae6-495c-9775-04fc3644c8c5" providerId="ADAL" clId="{586DEE1A-CE0A-4E3C-B144-A347ABF1FE9F}" dt="2020-08-25T21:01:02.174" v="6048"/>
          <ac:spMkLst>
            <pc:docMk/>
            <pc:sldMk cId="2597856461" sldId="298"/>
            <ac:spMk id="3" creationId="{E155BFF9-202C-475B-A266-871949978C02}"/>
          </ac:spMkLst>
        </pc:spChg>
        <pc:spChg chg="add mod">
          <ac:chgData name="Marc Berneman" userId="6e80ea52-aae6-495c-9775-04fc3644c8c5" providerId="ADAL" clId="{586DEE1A-CE0A-4E3C-B144-A347ABF1FE9F}" dt="2020-08-25T20:56:59.904" v="5905" actId="1038"/>
          <ac:spMkLst>
            <pc:docMk/>
            <pc:sldMk cId="2597856461" sldId="298"/>
            <ac:spMk id="5" creationId="{F2BB59A4-341E-4825-8353-47C466665F15}"/>
          </ac:spMkLst>
        </pc:spChg>
        <pc:spChg chg="add mod">
          <ac:chgData name="Marc Berneman" userId="6e80ea52-aae6-495c-9775-04fc3644c8c5" providerId="ADAL" clId="{586DEE1A-CE0A-4E3C-B144-A347ABF1FE9F}" dt="2020-08-25T20:56:59.904" v="5905" actId="1038"/>
          <ac:spMkLst>
            <pc:docMk/>
            <pc:sldMk cId="2597856461" sldId="298"/>
            <ac:spMk id="7" creationId="{7018749C-E422-4DBE-B9AD-466FF200FCA2}"/>
          </ac:spMkLst>
        </pc:spChg>
        <pc:spChg chg="del">
          <ac:chgData name="Marc Berneman" userId="6e80ea52-aae6-495c-9775-04fc3644c8c5" providerId="ADAL" clId="{586DEE1A-CE0A-4E3C-B144-A347ABF1FE9F}" dt="2020-08-25T09:44:43.819" v="1834" actId="478"/>
          <ac:spMkLst>
            <pc:docMk/>
            <pc:sldMk cId="2597856461" sldId="298"/>
            <ac:spMk id="9" creationId="{41DED8D7-DED2-4D3D-BE9D-D18FD5A2FCDF}"/>
          </ac:spMkLst>
        </pc:spChg>
        <pc:spChg chg="add mod">
          <ac:chgData name="Marc Berneman" userId="6e80ea52-aae6-495c-9775-04fc3644c8c5" providerId="ADAL" clId="{586DEE1A-CE0A-4E3C-B144-A347ABF1FE9F}" dt="2020-08-25T20:59:16.811" v="5988" actId="1076"/>
          <ac:spMkLst>
            <pc:docMk/>
            <pc:sldMk cId="2597856461" sldId="298"/>
            <ac:spMk id="9" creationId="{CF1EBB2C-310E-4A29-8CDB-C99CF9257D7A}"/>
          </ac:spMkLst>
        </pc:spChg>
        <pc:spChg chg="add mod">
          <ac:chgData name="Marc Berneman" userId="6e80ea52-aae6-495c-9775-04fc3644c8c5" providerId="ADAL" clId="{586DEE1A-CE0A-4E3C-B144-A347ABF1FE9F}" dt="2020-08-25T09:46:33.514" v="1921" actId="1035"/>
          <ac:spMkLst>
            <pc:docMk/>
            <pc:sldMk cId="2597856461" sldId="298"/>
            <ac:spMk id="11" creationId="{4CA9C4CF-A2F7-4995-9D14-FB170AB952C8}"/>
          </ac:spMkLst>
        </pc:spChg>
        <pc:spChg chg="add mod">
          <ac:chgData name="Marc Berneman" userId="6e80ea52-aae6-495c-9775-04fc3644c8c5" providerId="ADAL" clId="{586DEE1A-CE0A-4E3C-B144-A347ABF1FE9F}" dt="2020-08-25T09:46:35.799" v="1939" actId="1035"/>
          <ac:spMkLst>
            <pc:docMk/>
            <pc:sldMk cId="2597856461" sldId="298"/>
            <ac:spMk id="12" creationId="{807A1FCF-023D-4445-BB92-5899A854B8C2}"/>
          </ac:spMkLst>
        </pc:spChg>
        <pc:spChg chg="add mod">
          <ac:chgData name="Marc Berneman" userId="6e80ea52-aae6-495c-9775-04fc3644c8c5" providerId="ADAL" clId="{586DEE1A-CE0A-4E3C-B144-A347ABF1FE9F}" dt="2020-08-25T09:46:38.925" v="1960" actId="14100"/>
          <ac:spMkLst>
            <pc:docMk/>
            <pc:sldMk cId="2597856461" sldId="298"/>
            <ac:spMk id="14" creationId="{CD6E9B0D-554C-40C9-9470-18213A0366FC}"/>
          </ac:spMkLst>
        </pc:spChg>
        <pc:spChg chg="del">
          <ac:chgData name="Marc Berneman" userId="6e80ea52-aae6-495c-9775-04fc3644c8c5" providerId="ADAL" clId="{586DEE1A-CE0A-4E3C-B144-A347ABF1FE9F}" dt="2020-08-25T09:44:45.338" v="1835" actId="478"/>
          <ac:spMkLst>
            <pc:docMk/>
            <pc:sldMk cId="2597856461" sldId="298"/>
            <ac:spMk id="15" creationId="{05B12297-9766-48EF-A05D-66BDEB7574B8}"/>
          </ac:spMkLst>
        </pc:spChg>
        <pc:spChg chg="add del mod">
          <ac:chgData name="Marc Berneman" userId="6e80ea52-aae6-495c-9775-04fc3644c8c5" providerId="ADAL" clId="{586DEE1A-CE0A-4E3C-B144-A347ABF1FE9F}" dt="2020-08-27T10:21:25.794" v="8025"/>
          <ac:spMkLst>
            <pc:docMk/>
            <pc:sldMk cId="2597856461" sldId="298"/>
            <ac:spMk id="19" creationId="{11CDD0CC-93F5-4F2D-8FD3-A3F1DF6BCCE0}"/>
          </ac:spMkLst>
        </pc:spChg>
        <pc:spChg chg="add mod">
          <ac:chgData name="Marc Berneman" userId="6e80ea52-aae6-495c-9775-04fc3644c8c5" providerId="ADAL" clId="{586DEE1A-CE0A-4E3C-B144-A347ABF1FE9F}" dt="2020-08-25T09:52:38.489" v="2080" actId="1076"/>
          <ac:spMkLst>
            <pc:docMk/>
            <pc:sldMk cId="2597856461" sldId="298"/>
            <ac:spMk id="20" creationId="{AA30CEC9-7F30-4641-BE56-CE07F87D2EDD}"/>
          </ac:spMkLst>
        </pc:spChg>
        <pc:spChg chg="add mod">
          <ac:chgData name="Marc Berneman" userId="6e80ea52-aae6-495c-9775-04fc3644c8c5" providerId="ADAL" clId="{586DEE1A-CE0A-4E3C-B144-A347ABF1FE9F}" dt="2020-08-27T10:22:15.978" v="8043" actId="1076"/>
          <ac:spMkLst>
            <pc:docMk/>
            <pc:sldMk cId="2597856461" sldId="298"/>
            <ac:spMk id="21" creationId="{A4AA1812-A72C-46A5-B429-5174D1795CBE}"/>
          </ac:spMkLst>
        </pc:spChg>
        <pc:spChg chg="add mod">
          <ac:chgData name="Marc Berneman" userId="6e80ea52-aae6-495c-9775-04fc3644c8c5" providerId="ADAL" clId="{586DEE1A-CE0A-4E3C-B144-A347ABF1FE9F}" dt="2020-08-25T09:54:18.156" v="2110" actId="207"/>
          <ac:spMkLst>
            <pc:docMk/>
            <pc:sldMk cId="2597856461" sldId="298"/>
            <ac:spMk id="22" creationId="{5D0EFD5B-6658-45CE-A1E0-020B2A6A7AD4}"/>
          </ac:spMkLst>
        </pc:spChg>
        <pc:spChg chg="add mod">
          <ac:chgData name="Marc Berneman" userId="6e80ea52-aae6-495c-9775-04fc3644c8c5" providerId="ADAL" clId="{586DEE1A-CE0A-4E3C-B144-A347ABF1FE9F}" dt="2020-08-25T09:54:26.715" v="2126" actId="5793"/>
          <ac:spMkLst>
            <pc:docMk/>
            <pc:sldMk cId="2597856461" sldId="298"/>
            <ac:spMk id="24" creationId="{27D7D300-ABA9-4649-BDEC-DD12B6A5281C}"/>
          </ac:spMkLst>
        </pc:spChg>
        <pc:spChg chg="add mod">
          <ac:chgData name="Marc Berneman" userId="6e80ea52-aae6-495c-9775-04fc3644c8c5" providerId="ADAL" clId="{586DEE1A-CE0A-4E3C-B144-A347ABF1FE9F}" dt="2020-08-25T20:59:49.070" v="6039" actId="207"/>
          <ac:spMkLst>
            <pc:docMk/>
            <pc:sldMk cId="2597856461" sldId="298"/>
            <ac:spMk id="28" creationId="{658E37DA-628A-40E3-80E6-3621163C7ADE}"/>
          </ac:spMkLst>
        </pc:spChg>
        <pc:picChg chg="add del mod">
          <ac:chgData name="Marc Berneman" userId="6e80ea52-aae6-495c-9775-04fc3644c8c5" providerId="ADAL" clId="{586DEE1A-CE0A-4E3C-B144-A347ABF1FE9F}" dt="2020-08-25T20:59:11.700" v="5987" actId="478"/>
          <ac:picMkLst>
            <pc:docMk/>
            <pc:sldMk cId="2597856461" sldId="298"/>
            <ac:picMk id="6" creationId="{916B38EF-404F-41E8-B648-5223502EC587}"/>
          </ac:picMkLst>
        </pc:picChg>
        <pc:picChg chg="del mod">
          <ac:chgData name="Marc Berneman" userId="6e80ea52-aae6-495c-9775-04fc3644c8c5" providerId="ADAL" clId="{586DEE1A-CE0A-4E3C-B144-A347ABF1FE9F}" dt="2020-08-25T09:50:20.503" v="1969" actId="478"/>
          <ac:picMkLst>
            <pc:docMk/>
            <pc:sldMk cId="2597856461" sldId="298"/>
            <ac:picMk id="7" creationId="{284F1569-DF20-4A22-B0C4-EF1AC357DBC7}"/>
          </ac:picMkLst>
        </pc:picChg>
        <pc:picChg chg="add del mod ord">
          <ac:chgData name="Marc Berneman" userId="6e80ea52-aae6-495c-9775-04fc3644c8c5" providerId="ADAL" clId="{586DEE1A-CE0A-4E3C-B144-A347ABF1FE9F}" dt="2020-08-25T20:56:37.615" v="5892" actId="478"/>
          <ac:picMkLst>
            <pc:docMk/>
            <pc:sldMk cId="2597856461" sldId="298"/>
            <ac:picMk id="16" creationId="{2929770C-C892-42F4-8228-BFCFF924B50E}"/>
          </ac:picMkLst>
        </pc:picChg>
        <pc:picChg chg="add del mod">
          <ac:chgData name="Marc Berneman" userId="6e80ea52-aae6-495c-9775-04fc3644c8c5" providerId="ADAL" clId="{586DEE1A-CE0A-4E3C-B144-A347ABF1FE9F}" dt="2020-08-25T20:56:36.446" v="5891" actId="478"/>
          <ac:picMkLst>
            <pc:docMk/>
            <pc:sldMk cId="2597856461" sldId="298"/>
            <ac:picMk id="18" creationId="{B2B14CD8-8E5D-4B17-A4B3-3B8CB4306761}"/>
          </ac:picMkLst>
        </pc:picChg>
        <pc:inkChg chg="add del">
          <ac:chgData name="Marc Berneman" userId="6e80ea52-aae6-495c-9775-04fc3644c8c5" providerId="ADAL" clId="{586DEE1A-CE0A-4E3C-B144-A347ABF1FE9F}" dt="2020-08-27T10:19:20.314" v="7996"/>
          <ac:inkMkLst>
            <pc:docMk/>
            <pc:sldMk cId="2597856461" sldId="298"/>
            <ac:inkMk id="2" creationId="{8A40188C-9EE3-48DE-84AA-FC3AB64D6FC5}"/>
          </ac:inkMkLst>
        </pc:inkChg>
        <pc:cxnChg chg="del">
          <ac:chgData name="Marc Berneman" userId="6e80ea52-aae6-495c-9775-04fc3644c8c5" providerId="ADAL" clId="{586DEE1A-CE0A-4E3C-B144-A347ABF1FE9F}" dt="2020-08-25T09:44:43.819" v="1834" actId="478"/>
          <ac:cxnSpMkLst>
            <pc:docMk/>
            <pc:sldMk cId="2597856461" sldId="298"/>
            <ac:cxnSpMk id="10" creationId="{1C5BDD97-1C83-49E4-849F-B85F24ABC1A9}"/>
          </ac:cxnSpMkLst>
        </pc:cxnChg>
        <pc:cxnChg chg="del">
          <ac:chgData name="Marc Berneman" userId="6e80ea52-aae6-495c-9775-04fc3644c8c5" providerId="ADAL" clId="{586DEE1A-CE0A-4E3C-B144-A347ABF1FE9F}" dt="2020-08-25T09:44:43.819" v="1834" actId="478"/>
          <ac:cxnSpMkLst>
            <pc:docMk/>
            <pc:sldMk cId="2597856461" sldId="298"/>
            <ac:cxnSpMk id="13" creationId="{0E0F0786-512D-4335-8C7E-F10ECCC59A02}"/>
          </ac:cxnSpMkLst>
        </pc:cxnChg>
        <pc:cxnChg chg="add del mod">
          <ac:chgData name="Marc Berneman" userId="6e80ea52-aae6-495c-9775-04fc3644c8c5" providerId="ADAL" clId="{586DEE1A-CE0A-4E3C-B144-A347ABF1FE9F}" dt="2020-08-27T10:21:25.794" v="8025"/>
          <ac:cxnSpMkLst>
            <pc:docMk/>
            <pc:sldMk cId="2597856461" sldId="298"/>
            <ac:cxnSpMk id="18" creationId="{067F19AD-6E2B-41EE-82D7-2E0380AAA633}"/>
          </ac:cxnSpMkLst>
        </pc:cxnChg>
        <pc:cxnChg chg="add mod">
          <ac:chgData name="Marc Berneman" userId="6e80ea52-aae6-495c-9775-04fc3644c8c5" providerId="ADAL" clId="{586DEE1A-CE0A-4E3C-B144-A347ABF1FE9F}" dt="2020-08-27T10:22:11.643" v="8041" actId="14100"/>
          <ac:cxnSpMkLst>
            <pc:docMk/>
            <pc:sldMk cId="2597856461" sldId="298"/>
            <ac:cxnSpMk id="23" creationId="{834B5E8E-CD8A-4D78-9356-A27C6A923E34}"/>
          </ac:cxnSpMkLst>
        </pc:cxnChg>
        <pc:cxnChg chg="add mod">
          <ac:chgData name="Marc Berneman" userId="6e80ea52-aae6-495c-9775-04fc3644c8c5" providerId="ADAL" clId="{586DEE1A-CE0A-4E3C-B144-A347ABF1FE9F}" dt="2020-08-25T20:57:17.643" v="5906" actId="14100"/>
          <ac:cxnSpMkLst>
            <pc:docMk/>
            <pc:sldMk cId="2597856461" sldId="298"/>
            <ac:cxnSpMk id="25" creationId="{5A88D8FC-E844-43FB-9BF6-CB19DA7A8EC9}"/>
          </ac:cxnSpMkLst>
        </pc:cxnChg>
        <pc:cxnChg chg="add mod">
          <ac:chgData name="Marc Berneman" userId="6e80ea52-aae6-495c-9775-04fc3644c8c5" providerId="ADAL" clId="{586DEE1A-CE0A-4E3C-B144-A347ABF1FE9F}" dt="2020-08-25T20:59:56.588" v="6041" actId="14100"/>
          <ac:cxnSpMkLst>
            <pc:docMk/>
            <pc:sldMk cId="2597856461" sldId="298"/>
            <ac:cxnSpMk id="26" creationId="{2526576C-BA09-4CCD-BB0F-8E12F934DCAF}"/>
          </ac:cxnSpMkLst>
        </pc:cxnChg>
        <pc:cxnChg chg="add mod">
          <ac:chgData name="Marc Berneman" userId="6e80ea52-aae6-495c-9775-04fc3644c8c5" providerId="ADAL" clId="{586DEE1A-CE0A-4E3C-B144-A347ABF1FE9F}" dt="2020-08-25T09:54:41.546" v="2132" actId="14100"/>
          <ac:cxnSpMkLst>
            <pc:docMk/>
            <pc:sldMk cId="2597856461" sldId="298"/>
            <ac:cxnSpMk id="27" creationId="{3D7850A0-98AE-4A12-A611-F41A64164B3D}"/>
          </ac:cxnSpMkLst>
        </pc:cxnChg>
      </pc:sldChg>
      <pc:sldChg chg="addSp delSp modSp add mod">
        <pc:chgData name="Marc Berneman" userId="6e80ea52-aae6-495c-9775-04fc3644c8c5" providerId="ADAL" clId="{586DEE1A-CE0A-4E3C-B144-A347ABF1FE9F}" dt="2020-08-25T10:46:46.329" v="3411" actId="1076"/>
        <pc:sldMkLst>
          <pc:docMk/>
          <pc:sldMk cId="1928837542" sldId="299"/>
        </pc:sldMkLst>
        <pc:spChg chg="mod">
          <ac:chgData name="Marc Berneman" userId="6e80ea52-aae6-495c-9775-04fc3644c8c5" providerId="ADAL" clId="{586DEE1A-CE0A-4E3C-B144-A347ABF1FE9F}" dt="2020-08-25T10:30:55.239" v="3402" actId="20577"/>
          <ac:spMkLst>
            <pc:docMk/>
            <pc:sldMk cId="1928837542" sldId="299"/>
            <ac:spMk id="3" creationId="{E155BFF9-202C-475B-A266-871949978C02}"/>
          </ac:spMkLst>
        </pc:spChg>
        <pc:picChg chg="add del mod">
          <ac:chgData name="Marc Berneman" userId="6e80ea52-aae6-495c-9775-04fc3644c8c5" providerId="ADAL" clId="{586DEE1A-CE0A-4E3C-B144-A347ABF1FE9F}" dt="2020-08-25T10:46:28.485" v="3404"/>
          <ac:picMkLst>
            <pc:docMk/>
            <pc:sldMk cId="1928837542" sldId="299"/>
            <ac:picMk id="6" creationId="{704DB0FC-8F5E-463D-B158-86A30766EAF2}"/>
          </ac:picMkLst>
        </pc:picChg>
        <pc:picChg chg="add mod">
          <ac:chgData name="Marc Berneman" userId="6e80ea52-aae6-495c-9775-04fc3644c8c5" providerId="ADAL" clId="{586DEE1A-CE0A-4E3C-B144-A347ABF1FE9F}" dt="2020-08-25T10:46:46.329" v="3411" actId="1076"/>
          <ac:picMkLst>
            <pc:docMk/>
            <pc:sldMk cId="1928837542" sldId="299"/>
            <ac:picMk id="9" creationId="{DD058B2F-26E7-4123-91C6-488C34094CDA}"/>
          </ac:picMkLst>
        </pc:picChg>
      </pc:sldChg>
      <pc:sldChg chg="addSp delSp modSp add mod ord addAnim delAnim modAnim">
        <pc:chgData name="Marc Berneman" userId="6e80ea52-aae6-495c-9775-04fc3644c8c5" providerId="ADAL" clId="{586DEE1A-CE0A-4E3C-B144-A347ABF1FE9F}" dt="2020-08-27T10:19:20.314" v="7996"/>
        <pc:sldMkLst>
          <pc:docMk/>
          <pc:sldMk cId="1150306291" sldId="300"/>
        </pc:sldMkLst>
        <pc:spChg chg="add del mod">
          <ac:chgData name="Marc Berneman" userId="6e80ea52-aae6-495c-9775-04fc3644c8c5" providerId="ADAL" clId="{586DEE1A-CE0A-4E3C-B144-A347ABF1FE9F}" dt="2020-08-25T21:04:51.695" v="6139" actId="20577"/>
          <ac:spMkLst>
            <pc:docMk/>
            <pc:sldMk cId="1150306291" sldId="300"/>
            <ac:spMk id="2" creationId="{07705E8B-B431-42B4-B668-D6E71B87C830}"/>
          </ac:spMkLst>
        </pc:spChg>
        <pc:spChg chg="mod">
          <ac:chgData name="Marc Berneman" userId="6e80ea52-aae6-495c-9775-04fc3644c8c5" providerId="ADAL" clId="{586DEE1A-CE0A-4E3C-B144-A347ABF1FE9F}" dt="2020-08-25T10:06:34.152" v="2223" actId="20577"/>
          <ac:spMkLst>
            <pc:docMk/>
            <pc:sldMk cId="1150306291" sldId="300"/>
            <ac:spMk id="3" creationId="{E155BFF9-202C-475B-A266-871949978C02}"/>
          </ac:spMkLst>
        </pc:spChg>
        <pc:spChg chg="del">
          <ac:chgData name="Marc Berneman" userId="6e80ea52-aae6-495c-9775-04fc3644c8c5" providerId="ADAL" clId="{586DEE1A-CE0A-4E3C-B144-A347ABF1FE9F}" dt="2020-08-25T10:11:16.979" v="2492" actId="478"/>
          <ac:spMkLst>
            <pc:docMk/>
            <pc:sldMk cId="1150306291" sldId="300"/>
            <ac:spMk id="5" creationId="{896CF217-BFBD-493C-AB68-87A8BC9371B8}"/>
          </ac:spMkLst>
        </pc:spChg>
        <pc:spChg chg="add del mod">
          <ac:chgData name="Marc Berneman" userId="6e80ea52-aae6-495c-9775-04fc3644c8c5" providerId="ADAL" clId="{586DEE1A-CE0A-4E3C-B144-A347ABF1FE9F}" dt="2020-08-25T21:04:13.986" v="6127" actId="478"/>
          <ac:spMkLst>
            <pc:docMk/>
            <pc:sldMk cId="1150306291" sldId="300"/>
            <ac:spMk id="5" creationId="{B074A874-648B-4888-8364-10C8B5E02F2B}"/>
          </ac:spMkLst>
        </pc:spChg>
        <pc:spChg chg="add mod">
          <ac:chgData name="Marc Berneman" userId="6e80ea52-aae6-495c-9775-04fc3644c8c5" providerId="ADAL" clId="{586DEE1A-CE0A-4E3C-B144-A347ABF1FE9F}" dt="2020-08-25T21:05:38.094" v="6142" actId="20577"/>
          <ac:spMkLst>
            <pc:docMk/>
            <pc:sldMk cId="1150306291" sldId="300"/>
            <ac:spMk id="7" creationId="{60F262B3-D2E7-4C51-ACA3-BAFBA91B7B28}"/>
          </ac:spMkLst>
        </pc:spChg>
        <pc:spChg chg="del">
          <ac:chgData name="Marc Berneman" userId="6e80ea52-aae6-495c-9775-04fc3644c8c5" providerId="ADAL" clId="{586DEE1A-CE0A-4E3C-B144-A347ABF1FE9F}" dt="2020-08-25T10:11:16.390" v="2491" actId="478"/>
          <ac:spMkLst>
            <pc:docMk/>
            <pc:sldMk cId="1150306291" sldId="300"/>
            <ac:spMk id="7" creationId="{A269A873-90E1-4BED-AF3F-2907645C3A7D}"/>
          </ac:spMkLst>
        </pc:spChg>
        <pc:spChg chg="add mod">
          <ac:chgData name="Marc Berneman" userId="6e80ea52-aae6-495c-9775-04fc3644c8c5" providerId="ADAL" clId="{586DEE1A-CE0A-4E3C-B144-A347ABF1FE9F}" dt="2020-08-25T21:06:25.989" v="6177" actId="207"/>
          <ac:spMkLst>
            <pc:docMk/>
            <pc:sldMk cId="1150306291" sldId="300"/>
            <ac:spMk id="8" creationId="{F24A960D-BDB7-4BA1-BD4C-74FEF82A255C}"/>
          </ac:spMkLst>
        </pc:spChg>
        <pc:picChg chg="add del mod">
          <ac:chgData name="Marc Berneman" userId="6e80ea52-aae6-495c-9775-04fc3644c8c5" providerId="ADAL" clId="{586DEE1A-CE0A-4E3C-B144-A347ABF1FE9F}" dt="2020-08-25T10:18:17.940" v="2771" actId="21"/>
          <ac:picMkLst>
            <pc:docMk/>
            <pc:sldMk cId="1150306291" sldId="300"/>
            <ac:picMk id="8" creationId="{37FBA523-9947-4FD8-88B1-C7C1F9527509}"/>
          </ac:picMkLst>
        </pc:picChg>
        <pc:picChg chg="add del">
          <ac:chgData name="Marc Berneman" userId="6e80ea52-aae6-495c-9775-04fc3644c8c5" providerId="ADAL" clId="{586DEE1A-CE0A-4E3C-B144-A347ABF1FE9F}" dt="2020-08-25T10:18:33.052" v="2774" actId="478"/>
          <ac:picMkLst>
            <pc:docMk/>
            <pc:sldMk cId="1150306291" sldId="300"/>
            <ac:picMk id="10" creationId="{23FEA6FE-6CDC-4B06-93E7-31BFD0D71335}"/>
          </ac:picMkLst>
        </pc:picChg>
        <pc:inkChg chg="add del">
          <ac:chgData name="Marc Berneman" userId="6e80ea52-aae6-495c-9775-04fc3644c8c5" providerId="ADAL" clId="{586DEE1A-CE0A-4E3C-B144-A347ABF1FE9F}" dt="2020-08-27T10:19:20.314" v="7996"/>
          <ac:inkMkLst>
            <pc:docMk/>
            <pc:sldMk cId="1150306291" sldId="300"/>
            <ac:inkMk id="5" creationId="{CDFF263D-EBDE-4EC5-9443-A4215109CEAB}"/>
          </ac:inkMkLst>
        </pc:inkChg>
        <pc:cxnChg chg="add mod">
          <ac:chgData name="Marc Berneman" userId="6e80ea52-aae6-495c-9775-04fc3644c8c5" providerId="ADAL" clId="{586DEE1A-CE0A-4E3C-B144-A347ABF1FE9F}" dt="2020-08-25T21:06:20.253" v="6176" actId="208"/>
          <ac:cxnSpMkLst>
            <pc:docMk/>
            <pc:sldMk cId="1150306291" sldId="300"/>
            <ac:cxnSpMk id="9" creationId="{6FB49BE7-A0B5-40CD-8192-E3816A1CA64A}"/>
          </ac:cxnSpMkLst>
        </pc:cxnChg>
      </pc:sldChg>
      <pc:sldChg chg="addSp delSp modSp add mod ord delAnim modAnim">
        <pc:chgData name="Marc Berneman" userId="6e80ea52-aae6-495c-9775-04fc3644c8c5" providerId="ADAL" clId="{586DEE1A-CE0A-4E3C-B144-A347ABF1FE9F}" dt="2020-08-28T09:53:57.354" v="8129" actId="1076"/>
        <pc:sldMkLst>
          <pc:docMk/>
          <pc:sldMk cId="3132283185" sldId="301"/>
        </pc:sldMkLst>
        <pc:spChg chg="del">
          <ac:chgData name="Marc Berneman" userId="6e80ea52-aae6-495c-9775-04fc3644c8c5" providerId="ADAL" clId="{586DEE1A-CE0A-4E3C-B144-A347ABF1FE9F}" dt="2020-08-25T10:18:48.737" v="2782" actId="478"/>
          <ac:spMkLst>
            <pc:docMk/>
            <pc:sldMk cId="3132283185" sldId="301"/>
            <ac:spMk id="2" creationId="{07705E8B-B431-42B4-B668-D6E71B87C830}"/>
          </ac:spMkLst>
        </pc:spChg>
        <pc:spChg chg="add mod">
          <ac:chgData name="Marc Berneman" userId="6e80ea52-aae6-495c-9775-04fc3644c8c5" providerId="ADAL" clId="{586DEE1A-CE0A-4E3C-B144-A347ABF1FE9F}" dt="2020-08-25T10:20:31.505" v="2888" actId="20577"/>
          <ac:spMkLst>
            <pc:docMk/>
            <pc:sldMk cId="3132283185" sldId="301"/>
            <ac:spMk id="5" creationId="{90EDB8E6-0D43-4AAE-AF40-7BF192C4EB09}"/>
          </ac:spMkLst>
        </pc:spChg>
        <pc:spChg chg="add mod">
          <ac:chgData name="Marc Berneman" userId="6e80ea52-aae6-495c-9775-04fc3644c8c5" providerId="ADAL" clId="{586DEE1A-CE0A-4E3C-B144-A347ABF1FE9F}" dt="2020-08-25T10:20:37.954" v="2890" actId="1076"/>
          <ac:spMkLst>
            <pc:docMk/>
            <pc:sldMk cId="3132283185" sldId="301"/>
            <ac:spMk id="7" creationId="{86F2953C-3894-4FDA-A142-B4C81B246965}"/>
          </ac:spMkLst>
        </pc:spChg>
        <pc:spChg chg="add mod">
          <ac:chgData name="Marc Berneman" userId="6e80ea52-aae6-495c-9775-04fc3644c8c5" providerId="ADAL" clId="{586DEE1A-CE0A-4E3C-B144-A347ABF1FE9F}" dt="2020-08-28T09:53:57.354" v="8129" actId="1076"/>
          <ac:spMkLst>
            <pc:docMk/>
            <pc:sldMk cId="3132283185" sldId="301"/>
            <ac:spMk id="9" creationId="{3088CEB1-4B3C-478A-A37A-6770A64BDE19}"/>
          </ac:spMkLst>
        </pc:spChg>
        <pc:picChg chg="add del mod">
          <ac:chgData name="Marc Berneman" userId="6e80ea52-aae6-495c-9775-04fc3644c8c5" providerId="ADAL" clId="{586DEE1A-CE0A-4E3C-B144-A347ABF1FE9F}" dt="2020-08-25T10:19:02.738" v="2786" actId="14100"/>
          <ac:picMkLst>
            <pc:docMk/>
            <pc:sldMk cId="3132283185" sldId="301"/>
            <ac:picMk id="10" creationId="{23FEA6FE-6CDC-4B06-93E7-31BFD0D71335}"/>
          </ac:picMkLst>
        </pc:picChg>
        <pc:inkChg chg="add del">
          <ac:chgData name="Marc Berneman" userId="6e80ea52-aae6-495c-9775-04fc3644c8c5" providerId="ADAL" clId="{586DEE1A-CE0A-4E3C-B144-A347ABF1FE9F}" dt="2020-08-27T10:19:20.314" v="7996"/>
          <ac:inkMkLst>
            <pc:docMk/>
            <pc:sldMk cId="3132283185" sldId="301"/>
            <ac:inkMk id="2" creationId="{16404888-B2CE-489D-A880-EF8343D0CE34}"/>
          </ac:inkMkLst>
        </pc:inkChg>
        <pc:cxnChg chg="add mod">
          <ac:chgData name="Marc Berneman" userId="6e80ea52-aae6-495c-9775-04fc3644c8c5" providerId="ADAL" clId="{586DEE1A-CE0A-4E3C-B144-A347ABF1FE9F}" dt="2020-08-25T10:20:56.109" v="2894" actId="208"/>
          <ac:cxnSpMkLst>
            <pc:docMk/>
            <pc:sldMk cId="3132283185" sldId="301"/>
            <ac:cxnSpMk id="11" creationId="{506B4867-F148-4FB4-915E-9248355313F1}"/>
          </ac:cxnSpMkLst>
        </pc:cxnChg>
        <pc:cxnChg chg="add mod">
          <ac:chgData name="Marc Berneman" userId="6e80ea52-aae6-495c-9775-04fc3644c8c5" providerId="ADAL" clId="{586DEE1A-CE0A-4E3C-B144-A347ABF1FE9F}" dt="2020-08-25T10:21:12.134" v="2899" actId="693"/>
          <ac:cxnSpMkLst>
            <pc:docMk/>
            <pc:sldMk cId="3132283185" sldId="301"/>
            <ac:cxnSpMk id="12" creationId="{E8FE5321-0A42-4947-AEA4-2119988D9ECC}"/>
          </ac:cxnSpMkLst>
        </pc:cxnChg>
      </pc:sldChg>
      <pc:sldChg chg="addSp delSp modSp add mod delAnim">
        <pc:chgData name="Marc Berneman" userId="6e80ea52-aae6-495c-9775-04fc3644c8c5" providerId="ADAL" clId="{586DEE1A-CE0A-4E3C-B144-A347ABF1FE9F}" dt="2020-08-27T10:19:20.314" v="7996"/>
        <pc:sldMkLst>
          <pc:docMk/>
          <pc:sldMk cId="278656043" sldId="302"/>
        </pc:sldMkLst>
        <pc:spChg chg="del">
          <ac:chgData name="Marc Berneman" userId="6e80ea52-aae6-495c-9775-04fc3644c8c5" providerId="ADAL" clId="{586DEE1A-CE0A-4E3C-B144-A347ABF1FE9F}" dt="2020-08-25T10:23:30.246" v="2905" actId="478"/>
          <ac:spMkLst>
            <pc:docMk/>
            <pc:sldMk cId="278656043" sldId="302"/>
            <ac:spMk id="5" creationId="{90EDB8E6-0D43-4AAE-AF40-7BF192C4EB09}"/>
          </ac:spMkLst>
        </pc:spChg>
        <pc:spChg chg="del">
          <ac:chgData name="Marc Berneman" userId="6e80ea52-aae6-495c-9775-04fc3644c8c5" providerId="ADAL" clId="{586DEE1A-CE0A-4E3C-B144-A347ABF1FE9F}" dt="2020-08-25T10:23:31.414" v="2906" actId="478"/>
          <ac:spMkLst>
            <pc:docMk/>
            <pc:sldMk cId="278656043" sldId="302"/>
            <ac:spMk id="7" creationId="{86F2953C-3894-4FDA-A142-B4C81B246965}"/>
          </ac:spMkLst>
        </pc:spChg>
        <pc:graphicFrameChg chg="add mod modGraphic">
          <ac:chgData name="Marc Berneman" userId="6e80ea52-aae6-495c-9775-04fc3644c8c5" providerId="ADAL" clId="{586DEE1A-CE0A-4E3C-B144-A347ABF1FE9F}" dt="2020-08-25T23:11:07.495" v="7807" actId="20577"/>
          <ac:graphicFrameMkLst>
            <pc:docMk/>
            <pc:sldMk cId="278656043" sldId="302"/>
            <ac:graphicFrameMk id="2" creationId="{F9E7FB2E-5836-4B2D-B562-2E3CD46148A7}"/>
          </ac:graphicFrameMkLst>
        </pc:graphicFrameChg>
        <pc:picChg chg="del">
          <ac:chgData name="Marc Berneman" userId="6e80ea52-aae6-495c-9775-04fc3644c8c5" providerId="ADAL" clId="{586DEE1A-CE0A-4E3C-B144-A347ABF1FE9F}" dt="2020-08-25T10:23:31.828" v="2907" actId="478"/>
          <ac:picMkLst>
            <pc:docMk/>
            <pc:sldMk cId="278656043" sldId="302"/>
            <ac:picMk id="10" creationId="{23FEA6FE-6CDC-4B06-93E7-31BFD0D71335}"/>
          </ac:picMkLst>
        </pc:picChg>
        <pc:inkChg chg="add del">
          <ac:chgData name="Marc Berneman" userId="6e80ea52-aae6-495c-9775-04fc3644c8c5" providerId="ADAL" clId="{586DEE1A-CE0A-4E3C-B144-A347ABF1FE9F}" dt="2020-08-27T10:19:20.314" v="7996"/>
          <ac:inkMkLst>
            <pc:docMk/>
            <pc:sldMk cId="278656043" sldId="302"/>
            <ac:inkMk id="5" creationId="{5DB90D87-4EDB-4C12-8919-D51694029484}"/>
          </ac:inkMkLst>
        </pc:inkChg>
        <pc:cxnChg chg="del">
          <ac:chgData name="Marc Berneman" userId="6e80ea52-aae6-495c-9775-04fc3644c8c5" providerId="ADAL" clId="{586DEE1A-CE0A-4E3C-B144-A347ABF1FE9F}" dt="2020-08-25T10:23:32.700" v="2908" actId="478"/>
          <ac:cxnSpMkLst>
            <pc:docMk/>
            <pc:sldMk cId="278656043" sldId="302"/>
            <ac:cxnSpMk id="11" creationId="{506B4867-F148-4FB4-915E-9248355313F1}"/>
          </ac:cxnSpMkLst>
        </pc:cxnChg>
        <pc:cxnChg chg="del">
          <ac:chgData name="Marc Berneman" userId="6e80ea52-aae6-495c-9775-04fc3644c8c5" providerId="ADAL" clId="{586DEE1A-CE0A-4E3C-B144-A347ABF1FE9F}" dt="2020-08-25T10:23:33.482" v="2909" actId="478"/>
          <ac:cxnSpMkLst>
            <pc:docMk/>
            <pc:sldMk cId="278656043" sldId="302"/>
            <ac:cxnSpMk id="12" creationId="{E8FE5321-0A42-4947-AEA4-2119988D9ECC}"/>
          </ac:cxnSpMkLst>
        </pc:cxnChg>
      </pc:sldChg>
      <pc:sldChg chg="addSp delSp modSp add del mod ord">
        <pc:chgData name="Marc Berneman" userId="6e80ea52-aae6-495c-9775-04fc3644c8c5" providerId="ADAL" clId="{586DEE1A-CE0A-4E3C-B144-A347ABF1FE9F}" dt="2020-08-25T16:30:27.374" v="4478" actId="47"/>
        <pc:sldMkLst>
          <pc:docMk/>
          <pc:sldMk cId="1632409338" sldId="303"/>
        </pc:sldMkLst>
        <pc:spChg chg="mod">
          <ac:chgData name="Marc Berneman" userId="6e80ea52-aae6-495c-9775-04fc3644c8c5" providerId="ADAL" clId="{586DEE1A-CE0A-4E3C-B144-A347ABF1FE9F}" dt="2020-08-25T16:30:10.716" v="4453" actId="20577"/>
          <ac:spMkLst>
            <pc:docMk/>
            <pc:sldMk cId="1632409338" sldId="303"/>
            <ac:spMk id="3" creationId="{E155BFF9-202C-475B-A266-871949978C02}"/>
          </ac:spMkLst>
        </pc:spChg>
        <pc:spChg chg="add del mod">
          <ac:chgData name="Marc Berneman" userId="6e80ea52-aae6-495c-9775-04fc3644c8c5" providerId="ADAL" clId="{586DEE1A-CE0A-4E3C-B144-A347ABF1FE9F}" dt="2020-08-25T11:15:21.686" v="4358" actId="21"/>
          <ac:spMkLst>
            <pc:docMk/>
            <pc:sldMk cId="1632409338" sldId="303"/>
            <ac:spMk id="5" creationId="{BD71DD88-A355-4C01-BB55-0E521342DD35}"/>
          </ac:spMkLst>
        </pc:spChg>
        <pc:spChg chg="add del">
          <ac:chgData name="Marc Berneman" userId="6e80ea52-aae6-495c-9775-04fc3644c8c5" providerId="ADAL" clId="{586DEE1A-CE0A-4E3C-B144-A347ABF1FE9F}" dt="2020-08-25T11:15:29.101" v="4361" actId="478"/>
          <ac:spMkLst>
            <pc:docMk/>
            <pc:sldMk cId="1632409338" sldId="303"/>
            <ac:spMk id="7" creationId="{D073BF6D-4AAA-4E29-B4D5-A60B000A4769}"/>
          </ac:spMkLst>
        </pc:spChg>
      </pc:sldChg>
      <pc:sldChg chg="addSp delSp modSp add mod ord delAnim modAnim modNotesTx">
        <pc:chgData name="Marc Berneman" userId="6e80ea52-aae6-495c-9775-04fc3644c8c5" providerId="ADAL" clId="{586DEE1A-CE0A-4E3C-B144-A347ABF1FE9F}" dt="2020-08-27T10:19:20.314" v="7996"/>
        <pc:sldMkLst>
          <pc:docMk/>
          <pc:sldMk cId="2367816336" sldId="304"/>
        </pc:sldMkLst>
        <pc:spChg chg="add del mod">
          <ac:chgData name="Marc Berneman" userId="6e80ea52-aae6-495c-9775-04fc3644c8c5" providerId="ADAL" clId="{586DEE1A-CE0A-4E3C-B144-A347ABF1FE9F}" dt="2020-08-25T17:38:58.887" v="4523" actId="478"/>
          <ac:spMkLst>
            <pc:docMk/>
            <pc:sldMk cId="2367816336" sldId="304"/>
            <ac:spMk id="2" creationId="{07705E8B-B431-42B4-B668-D6E71B87C830}"/>
          </ac:spMkLst>
        </pc:spChg>
        <pc:spChg chg="mod">
          <ac:chgData name="Marc Berneman" userId="6e80ea52-aae6-495c-9775-04fc3644c8c5" providerId="ADAL" clId="{586DEE1A-CE0A-4E3C-B144-A347ABF1FE9F}" dt="2020-08-25T10:46:56.201" v="3424" actId="20577"/>
          <ac:spMkLst>
            <pc:docMk/>
            <pc:sldMk cId="2367816336" sldId="304"/>
            <ac:spMk id="3" creationId="{E155BFF9-202C-475B-A266-871949978C02}"/>
          </ac:spMkLst>
        </pc:spChg>
        <pc:spChg chg="add del mod">
          <ac:chgData name="Marc Berneman" userId="6e80ea52-aae6-495c-9775-04fc3644c8c5" providerId="ADAL" clId="{586DEE1A-CE0A-4E3C-B144-A347ABF1FE9F}" dt="2020-08-25T10:54:47.403" v="3528" actId="478"/>
          <ac:spMkLst>
            <pc:docMk/>
            <pc:sldMk cId="2367816336" sldId="304"/>
            <ac:spMk id="5" creationId="{896CF217-BFBD-493C-AB68-87A8BC9371B8}"/>
          </ac:spMkLst>
        </pc:spChg>
        <pc:spChg chg="del">
          <ac:chgData name="Marc Berneman" userId="6e80ea52-aae6-495c-9775-04fc3644c8c5" providerId="ADAL" clId="{586DEE1A-CE0A-4E3C-B144-A347ABF1FE9F}" dt="2020-08-25T10:54:48.307" v="3529" actId="478"/>
          <ac:spMkLst>
            <pc:docMk/>
            <pc:sldMk cId="2367816336" sldId="304"/>
            <ac:spMk id="7" creationId="{A269A873-90E1-4BED-AF3F-2907645C3A7D}"/>
          </ac:spMkLst>
        </pc:spChg>
        <pc:spChg chg="add del mod">
          <ac:chgData name="Marc Berneman" userId="6e80ea52-aae6-495c-9775-04fc3644c8c5" providerId="ADAL" clId="{586DEE1A-CE0A-4E3C-B144-A347ABF1FE9F}" dt="2020-08-25T17:39:00.154" v="4524" actId="478"/>
          <ac:spMkLst>
            <pc:docMk/>
            <pc:sldMk cId="2367816336" sldId="304"/>
            <ac:spMk id="9" creationId="{3493888B-8183-474C-B859-76A3E753F307}"/>
          </ac:spMkLst>
        </pc:spChg>
        <pc:spChg chg="add del mod">
          <ac:chgData name="Marc Berneman" userId="6e80ea52-aae6-495c-9775-04fc3644c8c5" providerId="ADAL" clId="{586DEE1A-CE0A-4E3C-B144-A347ABF1FE9F}" dt="2020-08-25T17:39:02.470" v="4527" actId="478"/>
          <ac:spMkLst>
            <pc:docMk/>
            <pc:sldMk cId="2367816336" sldId="304"/>
            <ac:spMk id="13" creationId="{BB36F58C-7276-4845-9740-5B5C52AAF416}"/>
          </ac:spMkLst>
        </pc:spChg>
        <pc:picChg chg="add mod">
          <ac:chgData name="Marc Berneman" userId="6e80ea52-aae6-495c-9775-04fc3644c8c5" providerId="ADAL" clId="{586DEE1A-CE0A-4E3C-B144-A347ABF1FE9F}" dt="2020-08-25T17:43:55.802" v="4540" actId="1076"/>
          <ac:picMkLst>
            <pc:docMk/>
            <pc:sldMk cId="2367816336" sldId="304"/>
            <ac:picMk id="5" creationId="{75CFD03E-1787-482D-B4A6-B4E96F0B685F}"/>
          </ac:picMkLst>
        </pc:picChg>
        <pc:picChg chg="add mod">
          <ac:chgData name="Marc Berneman" userId="6e80ea52-aae6-495c-9775-04fc3644c8c5" providerId="ADAL" clId="{586DEE1A-CE0A-4E3C-B144-A347ABF1FE9F}" dt="2020-08-25T17:44:06.803" v="4543" actId="1076"/>
          <ac:picMkLst>
            <pc:docMk/>
            <pc:sldMk cId="2367816336" sldId="304"/>
            <ac:picMk id="7" creationId="{BAC5C1B3-939C-4E20-80E8-B9365E00BD37}"/>
          </ac:picMkLst>
        </pc:picChg>
        <pc:picChg chg="add del mod">
          <ac:chgData name="Marc Berneman" userId="6e80ea52-aae6-495c-9775-04fc3644c8c5" providerId="ADAL" clId="{586DEE1A-CE0A-4E3C-B144-A347ABF1FE9F}" dt="2020-08-25T17:39:02.844" v="4528" actId="478"/>
          <ac:picMkLst>
            <pc:docMk/>
            <pc:sldMk cId="2367816336" sldId="304"/>
            <ac:picMk id="8" creationId="{78926260-8566-4E13-9E00-26945D99F705}"/>
          </ac:picMkLst>
        </pc:picChg>
        <pc:inkChg chg="add del">
          <ac:chgData name="Marc Berneman" userId="6e80ea52-aae6-495c-9775-04fc3644c8c5" providerId="ADAL" clId="{586DEE1A-CE0A-4E3C-B144-A347ABF1FE9F}" dt="2020-08-27T10:19:20.314" v="7996"/>
          <ac:inkMkLst>
            <pc:docMk/>
            <pc:sldMk cId="2367816336" sldId="304"/>
            <ac:inkMk id="2" creationId="{121139B2-91DF-462E-9695-F9570EBC7503}"/>
          </ac:inkMkLst>
        </pc:inkChg>
        <pc:cxnChg chg="add del mod">
          <ac:chgData name="Marc Berneman" userId="6e80ea52-aae6-495c-9775-04fc3644c8c5" providerId="ADAL" clId="{586DEE1A-CE0A-4E3C-B144-A347ABF1FE9F}" dt="2020-08-25T17:39:00.800" v="4525" actId="478"/>
          <ac:cxnSpMkLst>
            <pc:docMk/>
            <pc:sldMk cId="2367816336" sldId="304"/>
            <ac:cxnSpMk id="10" creationId="{D6E85998-A21C-40FB-9104-D00E658302CA}"/>
          </ac:cxnSpMkLst>
        </pc:cxnChg>
        <pc:cxnChg chg="add del mod">
          <ac:chgData name="Marc Berneman" userId="6e80ea52-aae6-495c-9775-04fc3644c8c5" providerId="ADAL" clId="{586DEE1A-CE0A-4E3C-B144-A347ABF1FE9F}" dt="2020-08-25T17:39:01.579" v="4526" actId="478"/>
          <ac:cxnSpMkLst>
            <pc:docMk/>
            <pc:sldMk cId="2367816336" sldId="304"/>
            <ac:cxnSpMk id="14" creationId="{1C51271E-C69C-4DEE-8B2E-85CA26F9012F}"/>
          </ac:cxnSpMkLst>
        </pc:cxnChg>
        <pc:cxnChg chg="add del mod">
          <ac:chgData name="Marc Berneman" userId="6e80ea52-aae6-495c-9775-04fc3644c8c5" providerId="ADAL" clId="{586DEE1A-CE0A-4E3C-B144-A347ABF1FE9F}" dt="2020-08-25T10:57:13.086" v="3615"/>
          <ac:cxnSpMkLst>
            <pc:docMk/>
            <pc:sldMk cId="2367816336" sldId="304"/>
            <ac:cxnSpMk id="16" creationId="{3D46656E-950E-4314-97C0-0451D69801BC}"/>
          </ac:cxnSpMkLst>
        </pc:cxnChg>
      </pc:sldChg>
      <pc:sldChg chg="addSp delSp modSp add mod delAnim modAnim">
        <pc:chgData name="Marc Berneman" userId="6e80ea52-aae6-495c-9775-04fc3644c8c5" providerId="ADAL" clId="{586DEE1A-CE0A-4E3C-B144-A347ABF1FE9F}" dt="2020-08-27T10:19:20.314" v="7996"/>
        <pc:sldMkLst>
          <pc:docMk/>
          <pc:sldMk cId="3657637570" sldId="305"/>
        </pc:sldMkLst>
        <pc:spChg chg="del">
          <ac:chgData name="Marc Berneman" userId="6e80ea52-aae6-495c-9775-04fc3644c8c5" providerId="ADAL" clId="{586DEE1A-CE0A-4E3C-B144-A347ABF1FE9F}" dt="2020-08-25T10:57:17.956" v="3617" actId="478"/>
          <ac:spMkLst>
            <pc:docMk/>
            <pc:sldMk cId="3657637570" sldId="305"/>
            <ac:spMk id="2" creationId="{07705E8B-B431-42B4-B668-D6E71B87C830}"/>
          </ac:spMkLst>
        </pc:spChg>
        <pc:spChg chg="del">
          <ac:chgData name="Marc Berneman" userId="6e80ea52-aae6-495c-9775-04fc3644c8c5" providerId="ADAL" clId="{586DEE1A-CE0A-4E3C-B144-A347ABF1FE9F}" dt="2020-08-25T10:57:20.759" v="3619" actId="478"/>
          <ac:spMkLst>
            <pc:docMk/>
            <pc:sldMk cId="3657637570" sldId="305"/>
            <ac:spMk id="9" creationId="{3493888B-8183-474C-B859-76A3E753F307}"/>
          </ac:spMkLst>
        </pc:spChg>
        <pc:spChg chg="add mod">
          <ac:chgData name="Marc Berneman" userId="6e80ea52-aae6-495c-9775-04fc3644c8c5" providerId="ADAL" clId="{586DEE1A-CE0A-4E3C-B144-A347ABF1FE9F}" dt="2020-08-25T22:04:17.236" v="6690" actId="1037"/>
          <ac:spMkLst>
            <pc:docMk/>
            <pc:sldMk cId="3657637570" sldId="305"/>
            <ac:spMk id="12" creationId="{F8822CDA-2093-42E0-9627-B71C8F4B9ED0}"/>
          </ac:spMkLst>
        </pc:spChg>
        <pc:spChg chg="del">
          <ac:chgData name="Marc Berneman" userId="6e80ea52-aae6-495c-9775-04fc3644c8c5" providerId="ADAL" clId="{586DEE1A-CE0A-4E3C-B144-A347ABF1FE9F}" dt="2020-08-25T10:57:21.955" v="3620" actId="478"/>
          <ac:spMkLst>
            <pc:docMk/>
            <pc:sldMk cId="3657637570" sldId="305"/>
            <ac:spMk id="13" creationId="{BB36F58C-7276-4845-9740-5B5C52AAF416}"/>
          </ac:spMkLst>
        </pc:spChg>
        <pc:spChg chg="add mod">
          <ac:chgData name="Marc Berneman" userId="6e80ea52-aae6-495c-9775-04fc3644c8c5" providerId="ADAL" clId="{586DEE1A-CE0A-4E3C-B144-A347ABF1FE9F}" dt="2020-08-25T22:04:17.236" v="6690" actId="1037"/>
          <ac:spMkLst>
            <pc:docMk/>
            <pc:sldMk cId="3657637570" sldId="305"/>
            <ac:spMk id="16" creationId="{9A7395C3-4E3C-44A8-A9CA-F6007706CF31}"/>
          </ac:spMkLst>
        </pc:spChg>
        <pc:picChg chg="add mod">
          <ac:chgData name="Marc Berneman" userId="6e80ea52-aae6-495c-9775-04fc3644c8c5" providerId="ADAL" clId="{586DEE1A-CE0A-4E3C-B144-A347ABF1FE9F}" dt="2020-08-25T22:04:17.236" v="6690" actId="1037"/>
          <ac:picMkLst>
            <pc:docMk/>
            <pc:sldMk cId="3657637570" sldId="305"/>
            <ac:picMk id="6" creationId="{CC7CEA88-6B15-41C2-97C7-7F648E2AA72A}"/>
          </ac:picMkLst>
        </pc:picChg>
        <pc:picChg chg="del">
          <ac:chgData name="Marc Berneman" userId="6e80ea52-aae6-495c-9775-04fc3644c8c5" providerId="ADAL" clId="{586DEE1A-CE0A-4E3C-B144-A347ABF1FE9F}" dt="2020-08-25T10:57:18.496" v="3618" actId="478"/>
          <ac:picMkLst>
            <pc:docMk/>
            <pc:sldMk cId="3657637570" sldId="305"/>
            <ac:picMk id="8" creationId="{78926260-8566-4E13-9E00-26945D99F705}"/>
          </ac:picMkLst>
        </pc:picChg>
        <pc:picChg chg="add mod">
          <ac:chgData name="Marc Berneman" userId="6e80ea52-aae6-495c-9775-04fc3644c8c5" providerId="ADAL" clId="{586DEE1A-CE0A-4E3C-B144-A347ABF1FE9F}" dt="2020-08-25T22:04:17.236" v="6690" actId="1037"/>
          <ac:picMkLst>
            <pc:docMk/>
            <pc:sldMk cId="3657637570" sldId="305"/>
            <ac:picMk id="11" creationId="{D5482CC2-04F6-41A1-A3B1-0745A0F6F714}"/>
          </ac:picMkLst>
        </pc:picChg>
        <pc:inkChg chg="add del">
          <ac:chgData name="Marc Berneman" userId="6e80ea52-aae6-495c-9775-04fc3644c8c5" providerId="ADAL" clId="{586DEE1A-CE0A-4E3C-B144-A347ABF1FE9F}" dt="2020-08-27T10:19:20.314" v="7996"/>
          <ac:inkMkLst>
            <pc:docMk/>
            <pc:sldMk cId="3657637570" sldId="305"/>
            <ac:inkMk id="2" creationId="{3A73CED7-E6B3-4801-BF0B-0CF9ABD6CBE7}"/>
          </ac:inkMkLst>
        </pc:inkChg>
        <pc:cxnChg chg="del">
          <ac:chgData name="Marc Berneman" userId="6e80ea52-aae6-495c-9775-04fc3644c8c5" providerId="ADAL" clId="{586DEE1A-CE0A-4E3C-B144-A347ABF1FE9F}" dt="2020-08-25T10:57:20.759" v="3619" actId="478"/>
          <ac:cxnSpMkLst>
            <pc:docMk/>
            <pc:sldMk cId="3657637570" sldId="305"/>
            <ac:cxnSpMk id="10" creationId="{D6E85998-A21C-40FB-9104-D00E658302CA}"/>
          </ac:cxnSpMkLst>
        </pc:cxnChg>
        <pc:cxnChg chg="del">
          <ac:chgData name="Marc Berneman" userId="6e80ea52-aae6-495c-9775-04fc3644c8c5" providerId="ADAL" clId="{586DEE1A-CE0A-4E3C-B144-A347ABF1FE9F}" dt="2020-08-25T10:57:20.759" v="3619" actId="478"/>
          <ac:cxnSpMkLst>
            <pc:docMk/>
            <pc:sldMk cId="3657637570" sldId="305"/>
            <ac:cxnSpMk id="14" creationId="{1C51271E-C69C-4DEE-8B2E-85CA26F9012F}"/>
          </ac:cxnSpMkLst>
        </pc:cxnChg>
      </pc:sldChg>
      <pc:sldChg chg="addSp delSp modSp add mod delAnim modAnim modNotesTx">
        <pc:chgData name="Marc Berneman" userId="6e80ea52-aae6-495c-9775-04fc3644c8c5" providerId="ADAL" clId="{586DEE1A-CE0A-4E3C-B144-A347ABF1FE9F}" dt="2020-08-27T10:20:52.658" v="8021"/>
        <pc:sldMkLst>
          <pc:docMk/>
          <pc:sldMk cId="3318835305" sldId="306"/>
        </pc:sldMkLst>
        <pc:spChg chg="add mod">
          <ac:chgData name="Marc Berneman" userId="6e80ea52-aae6-495c-9775-04fc3644c8c5" providerId="ADAL" clId="{586DEE1A-CE0A-4E3C-B144-A347ABF1FE9F}" dt="2020-08-25T17:46:12.122" v="4678" actId="1076"/>
          <ac:spMkLst>
            <pc:docMk/>
            <pc:sldMk cId="3318835305" sldId="306"/>
            <ac:spMk id="2" creationId="{34813125-9BAA-41CE-99AE-BDF6E175D9E6}"/>
          </ac:spMkLst>
        </pc:spChg>
        <pc:spChg chg="add mod">
          <ac:chgData name="Marc Berneman" userId="6e80ea52-aae6-495c-9775-04fc3644c8c5" providerId="ADAL" clId="{586DEE1A-CE0A-4E3C-B144-A347ABF1FE9F}" dt="2020-08-25T17:48:06.754" v="4782" actId="1076"/>
          <ac:spMkLst>
            <pc:docMk/>
            <pc:sldMk cId="3318835305" sldId="306"/>
            <ac:spMk id="6" creationId="{E9DD4A32-9DBA-4201-899A-FA60F69D7A38}"/>
          </ac:spMkLst>
        </pc:spChg>
        <pc:spChg chg="add mod">
          <ac:chgData name="Marc Berneman" userId="6e80ea52-aae6-495c-9775-04fc3644c8c5" providerId="ADAL" clId="{586DEE1A-CE0A-4E3C-B144-A347ABF1FE9F}" dt="2020-08-25T17:50:29.978" v="4883" actId="1076"/>
          <ac:spMkLst>
            <pc:docMk/>
            <pc:sldMk cId="3318835305" sldId="306"/>
            <ac:spMk id="7" creationId="{AC572D67-686B-498F-BDCB-C3453B5D8BA4}"/>
          </ac:spMkLst>
        </pc:spChg>
        <pc:spChg chg="add mod">
          <ac:chgData name="Marc Berneman" userId="6e80ea52-aae6-495c-9775-04fc3644c8c5" providerId="ADAL" clId="{586DEE1A-CE0A-4E3C-B144-A347ABF1FE9F}" dt="2020-08-27T10:20:09.303" v="8016" actId="1076"/>
          <ac:spMkLst>
            <pc:docMk/>
            <pc:sldMk cId="3318835305" sldId="306"/>
            <ac:spMk id="10" creationId="{92830DB2-C85B-4D82-B3FC-317D1F8995CB}"/>
          </ac:spMkLst>
        </pc:spChg>
        <pc:spChg chg="del">
          <ac:chgData name="Marc Berneman" userId="6e80ea52-aae6-495c-9775-04fc3644c8c5" providerId="ADAL" clId="{586DEE1A-CE0A-4E3C-B144-A347ABF1FE9F}" dt="2020-08-25T11:00:44.016" v="3692" actId="478"/>
          <ac:spMkLst>
            <pc:docMk/>
            <pc:sldMk cId="3318835305" sldId="306"/>
            <ac:spMk id="12" creationId="{F8822CDA-2093-42E0-9627-B71C8F4B9ED0}"/>
          </ac:spMkLst>
        </pc:spChg>
        <pc:spChg chg="add mod">
          <ac:chgData name="Marc Berneman" userId="6e80ea52-aae6-495c-9775-04fc3644c8c5" providerId="ADAL" clId="{586DEE1A-CE0A-4E3C-B144-A347ABF1FE9F}" dt="2020-08-25T11:02:57.787" v="3728" actId="208"/>
          <ac:spMkLst>
            <pc:docMk/>
            <pc:sldMk cId="3318835305" sldId="306"/>
            <ac:spMk id="14" creationId="{2F64A919-FD86-4811-B390-476066AA3215}"/>
          </ac:spMkLst>
        </pc:spChg>
        <pc:spChg chg="del">
          <ac:chgData name="Marc Berneman" userId="6e80ea52-aae6-495c-9775-04fc3644c8c5" providerId="ADAL" clId="{586DEE1A-CE0A-4E3C-B144-A347ABF1FE9F}" dt="2020-08-25T11:00:44.016" v="3692" actId="478"/>
          <ac:spMkLst>
            <pc:docMk/>
            <pc:sldMk cId="3318835305" sldId="306"/>
            <ac:spMk id="16" creationId="{9A7395C3-4E3C-44A8-A9CA-F6007706CF31}"/>
          </ac:spMkLst>
        </pc:spChg>
        <pc:picChg chg="add del mod">
          <ac:chgData name="Marc Berneman" userId="6e80ea52-aae6-495c-9775-04fc3644c8c5" providerId="ADAL" clId="{586DEE1A-CE0A-4E3C-B144-A347ABF1FE9F}" dt="2020-08-25T17:50:26.393" v="4882" actId="478"/>
          <ac:picMkLst>
            <pc:docMk/>
            <pc:sldMk cId="3318835305" sldId="306"/>
            <ac:picMk id="5" creationId="{B252AB75-58F0-4B89-99F2-692BC516831F}"/>
          </ac:picMkLst>
        </pc:picChg>
        <pc:picChg chg="del">
          <ac:chgData name="Marc Berneman" userId="6e80ea52-aae6-495c-9775-04fc3644c8c5" providerId="ADAL" clId="{586DEE1A-CE0A-4E3C-B144-A347ABF1FE9F}" dt="2020-08-25T11:00:42.281" v="3691" actId="478"/>
          <ac:picMkLst>
            <pc:docMk/>
            <pc:sldMk cId="3318835305" sldId="306"/>
            <ac:picMk id="6" creationId="{CC7CEA88-6B15-41C2-97C7-7F648E2AA72A}"/>
          </ac:picMkLst>
        </pc:picChg>
        <pc:picChg chg="add del mod">
          <ac:chgData name="Marc Berneman" userId="6e80ea52-aae6-495c-9775-04fc3644c8c5" providerId="ADAL" clId="{586DEE1A-CE0A-4E3C-B144-A347ABF1FE9F}" dt="2020-08-25T17:46:09.368" v="4677" actId="478"/>
          <ac:picMkLst>
            <pc:docMk/>
            <pc:sldMk cId="3318835305" sldId="306"/>
            <ac:picMk id="8" creationId="{17B790A2-3E7F-478D-ACCF-CDD3E5C2CED4}"/>
          </ac:picMkLst>
        </pc:picChg>
        <pc:picChg chg="add del mod">
          <ac:chgData name="Marc Berneman" userId="6e80ea52-aae6-495c-9775-04fc3644c8c5" providerId="ADAL" clId="{586DEE1A-CE0A-4E3C-B144-A347ABF1FE9F}" dt="2020-08-25T17:48:03.102" v="4781" actId="478"/>
          <ac:picMkLst>
            <pc:docMk/>
            <pc:sldMk cId="3318835305" sldId="306"/>
            <ac:picMk id="9" creationId="{C1E9C474-D577-463E-9114-52D4003A24E6}"/>
          </ac:picMkLst>
        </pc:picChg>
        <pc:picChg chg="del">
          <ac:chgData name="Marc Berneman" userId="6e80ea52-aae6-495c-9775-04fc3644c8c5" providerId="ADAL" clId="{586DEE1A-CE0A-4E3C-B144-A347ABF1FE9F}" dt="2020-08-25T11:00:44.016" v="3692" actId="478"/>
          <ac:picMkLst>
            <pc:docMk/>
            <pc:sldMk cId="3318835305" sldId="306"/>
            <ac:picMk id="11" creationId="{D5482CC2-04F6-41A1-A3B1-0745A0F6F714}"/>
          </ac:picMkLst>
        </pc:picChg>
        <pc:inkChg chg="add del">
          <ac:chgData name="Marc Berneman" userId="6e80ea52-aae6-495c-9775-04fc3644c8c5" providerId="ADAL" clId="{586DEE1A-CE0A-4E3C-B144-A347ABF1FE9F}" dt="2020-08-27T10:19:20.314" v="7996"/>
          <ac:inkMkLst>
            <pc:docMk/>
            <pc:sldMk cId="3318835305" sldId="306"/>
            <ac:inkMk id="5" creationId="{37C10AFA-F6C7-4B50-BDDA-1443A769F986}"/>
          </ac:inkMkLst>
        </pc:inkChg>
        <pc:cxnChg chg="add mod">
          <ac:chgData name="Marc Berneman" userId="6e80ea52-aae6-495c-9775-04fc3644c8c5" providerId="ADAL" clId="{586DEE1A-CE0A-4E3C-B144-A347ABF1FE9F}" dt="2020-08-25T11:03:02.741" v="3729" actId="208"/>
          <ac:cxnSpMkLst>
            <pc:docMk/>
            <pc:sldMk cId="3318835305" sldId="306"/>
            <ac:cxnSpMk id="13" creationId="{3C07D7DC-2AE3-49EC-A415-805E24671FE3}"/>
          </ac:cxnSpMkLst>
        </pc:cxnChg>
      </pc:sldChg>
      <pc:sldChg chg="addSp delSp modSp add mod delAnim modAnim">
        <pc:chgData name="Marc Berneman" userId="6e80ea52-aae6-495c-9775-04fc3644c8c5" providerId="ADAL" clId="{586DEE1A-CE0A-4E3C-B144-A347ABF1FE9F}" dt="2020-08-27T10:19:20.314" v="7996"/>
        <pc:sldMkLst>
          <pc:docMk/>
          <pc:sldMk cId="456334934" sldId="307"/>
        </pc:sldMkLst>
        <pc:spChg chg="mod">
          <ac:chgData name="Marc Berneman" userId="6e80ea52-aae6-495c-9775-04fc3644c8c5" providerId="ADAL" clId="{586DEE1A-CE0A-4E3C-B144-A347ABF1FE9F}" dt="2020-08-25T11:03:40.218" v="3734" actId="1076"/>
          <ac:spMkLst>
            <pc:docMk/>
            <pc:sldMk cId="456334934" sldId="307"/>
            <ac:spMk id="3" creationId="{E155BFF9-202C-475B-A266-871949978C02}"/>
          </ac:spMkLst>
        </pc:spChg>
        <pc:spChg chg="add mod">
          <ac:chgData name="Marc Berneman" userId="6e80ea52-aae6-495c-9775-04fc3644c8c5" providerId="ADAL" clId="{586DEE1A-CE0A-4E3C-B144-A347ABF1FE9F}" dt="2020-08-25T21:24:35.723" v="6225" actId="207"/>
          <ac:spMkLst>
            <pc:docMk/>
            <pc:sldMk cId="456334934" sldId="307"/>
            <ac:spMk id="11" creationId="{D2C35951-2AAF-4FA3-BFEF-63D09B1ACF99}"/>
          </ac:spMkLst>
        </pc:spChg>
        <pc:spChg chg="add mod">
          <ac:chgData name="Marc Berneman" userId="6e80ea52-aae6-495c-9775-04fc3644c8c5" providerId="ADAL" clId="{586DEE1A-CE0A-4E3C-B144-A347ABF1FE9F}" dt="2020-08-25T11:04:37.161" v="3753" actId="1076"/>
          <ac:spMkLst>
            <pc:docMk/>
            <pc:sldMk cId="456334934" sldId="307"/>
            <ac:spMk id="12" creationId="{10F0AB89-8ADA-4BF4-93E1-F2B82B8F8CF1}"/>
          </ac:spMkLst>
        </pc:spChg>
        <pc:spChg chg="del">
          <ac:chgData name="Marc Berneman" userId="6e80ea52-aae6-495c-9775-04fc3644c8c5" providerId="ADAL" clId="{586DEE1A-CE0A-4E3C-B144-A347ABF1FE9F}" dt="2020-08-25T11:03:42.909" v="3735" actId="478"/>
          <ac:spMkLst>
            <pc:docMk/>
            <pc:sldMk cId="456334934" sldId="307"/>
            <ac:spMk id="14" creationId="{2F64A919-FD86-4811-B390-476066AA3215}"/>
          </ac:spMkLst>
        </pc:spChg>
        <pc:picChg chg="add mod ord">
          <ac:chgData name="Marc Berneman" userId="6e80ea52-aae6-495c-9775-04fc3644c8c5" providerId="ADAL" clId="{586DEE1A-CE0A-4E3C-B144-A347ABF1FE9F}" dt="2020-08-25T21:23:57.890" v="6221" actId="1076"/>
          <ac:picMkLst>
            <pc:docMk/>
            <pc:sldMk cId="456334934" sldId="307"/>
            <ac:picMk id="5" creationId="{419EBAB2-7A5C-48BF-96F7-B00D719C9130}"/>
          </ac:picMkLst>
        </pc:picChg>
        <pc:picChg chg="del">
          <ac:chgData name="Marc Berneman" userId="6e80ea52-aae6-495c-9775-04fc3644c8c5" providerId="ADAL" clId="{586DEE1A-CE0A-4E3C-B144-A347ABF1FE9F}" dt="2020-08-25T11:03:42.909" v="3735" actId="478"/>
          <ac:picMkLst>
            <pc:docMk/>
            <pc:sldMk cId="456334934" sldId="307"/>
            <ac:picMk id="5" creationId="{B252AB75-58F0-4B89-99F2-692BC516831F}"/>
          </ac:picMkLst>
        </pc:picChg>
        <pc:picChg chg="add del mod ord">
          <ac:chgData name="Marc Berneman" userId="6e80ea52-aae6-495c-9775-04fc3644c8c5" providerId="ADAL" clId="{586DEE1A-CE0A-4E3C-B144-A347ABF1FE9F}" dt="2020-08-25T21:23:43.315" v="6211" actId="478"/>
          <ac:picMkLst>
            <pc:docMk/>
            <pc:sldMk cId="456334934" sldId="307"/>
            <ac:picMk id="6" creationId="{6E73C93E-7B6D-4D58-8C32-90A653FB0194}"/>
          </ac:picMkLst>
        </pc:picChg>
        <pc:picChg chg="del">
          <ac:chgData name="Marc Berneman" userId="6e80ea52-aae6-495c-9775-04fc3644c8c5" providerId="ADAL" clId="{586DEE1A-CE0A-4E3C-B144-A347ABF1FE9F}" dt="2020-08-25T11:03:43.577" v="3736" actId="478"/>
          <ac:picMkLst>
            <pc:docMk/>
            <pc:sldMk cId="456334934" sldId="307"/>
            <ac:picMk id="8" creationId="{17B790A2-3E7F-478D-ACCF-CDD3E5C2CED4}"/>
          </ac:picMkLst>
        </pc:picChg>
        <pc:picChg chg="del">
          <ac:chgData name="Marc Berneman" userId="6e80ea52-aae6-495c-9775-04fc3644c8c5" providerId="ADAL" clId="{586DEE1A-CE0A-4E3C-B144-A347ABF1FE9F}" dt="2020-08-25T11:03:42.909" v="3735" actId="478"/>
          <ac:picMkLst>
            <pc:docMk/>
            <pc:sldMk cId="456334934" sldId="307"/>
            <ac:picMk id="9" creationId="{C1E9C474-D577-463E-9114-52D4003A24E6}"/>
          </ac:picMkLst>
        </pc:picChg>
        <pc:inkChg chg="add del">
          <ac:chgData name="Marc Berneman" userId="6e80ea52-aae6-495c-9775-04fc3644c8c5" providerId="ADAL" clId="{586DEE1A-CE0A-4E3C-B144-A347ABF1FE9F}" dt="2020-08-27T10:19:20.314" v="7996"/>
          <ac:inkMkLst>
            <pc:docMk/>
            <pc:sldMk cId="456334934" sldId="307"/>
            <ac:inkMk id="2" creationId="{125FB59F-D479-47B0-A4C0-AB8B36832E94}"/>
          </ac:inkMkLst>
        </pc:inkChg>
        <pc:cxnChg chg="del">
          <ac:chgData name="Marc Berneman" userId="6e80ea52-aae6-495c-9775-04fc3644c8c5" providerId="ADAL" clId="{586DEE1A-CE0A-4E3C-B144-A347ABF1FE9F}" dt="2020-08-25T11:03:42.909" v="3735" actId="478"/>
          <ac:cxnSpMkLst>
            <pc:docMk/>
            <pc:sldMk cId="456334934" sldId="307"/>
            <ac:cxnSpMk id="13" creationId="{3C07D7DC-2AE3-49EC-A415-805E24671FE3}"/>
          </ac:cxnSpMkLst>
        </pc:cxnChg>
        <pc:cxnChg chg="add mod">
          <ac:chgData name="Marc Berneman" userId="6e80ea52-aae6-495c-9775-04fc3644c8c5" providerId="ADAL" clId="{586DEE1A-CE0A-4E3C-B144-A347ABF1FE9F}" dt="2020-08-25T21:24:56.341" v="6227" actId="693"/>
          <ac:cxnSpMkLst>
            <pc:docMk/>
            <pc:sldMk cId="456334934" sldId="307"/>
            <ac:cxnSpMk id="15" creationId="{547B7EB4-B6DB-4B6C-879C-1209D26EE481}"/>
          </ac:cxnSpMkLst>
        </pc:cxnChg>
        <pc:cxnChg chg="add mod">
          <ac:chgData name="Marc Berneman" userId="6e80ea52-aae6-495c-9775-04fc3644c8c5" providerId="ADAL" clId="{586DEE1A-CE0A-4E3C-B144-A347ABF1FE9F}" dt="2020-08-25T21:24:02.059" v="6222" actId="14100"/>
          <ac:cxnSpMkLst>
            <pc:docMk/>
            <pc:sldMk cId="456334934" sldId="307"/>
            <ac:cxnSpMk id="16" creationId="{23A09143-8988-4B11-B01B-13E497366C0F}"/>
          </ac:cxnSpMkLst>
        </pc:cxnChg>
      </pc:sldChg>
      <pc:sldChg chg="addSp delSp modSp add mod delAnim">
        <pc:chgData name="Marc Berneman" userId="6e80ea52-aae6-495c-9775-04fc3644c8c5" providerId="ADAL" clId="{586DEE1A-CE0A-4E3C-B144-A347ABF1FE9F}" dt="2020-08-27T10:19:20.314" v="7996"/>
        <pc:sldMkLst>
          <pc:docMk/>
          <pc:sldMk cId="726964383" sldId="308"/>
        </pc:sldMkLst>
        <pc:spChg chg="del">
          <ac:chgData name="Marc Berneman" userId="6e80ea52-aae6-495c-9775-04fc3644c8c5" providerId="ADAL" clId="{586DEE1A-CE0A-4E3C-B144-A347ABF1FE9F}" dt="2020-08-25T11:07:11.168" v="3764" actId="478"/>
          <ac:spMkLst>
            <pc:docMk/>
            <pc:sldMk cId="726964383" sldId="308"/>
            <ac:spMk id="11" creationId="{D2C35951-2AAF-4FA3-BFEF-63D09B1ACF99}"/>
          </ac:spMkLst>
        </pc:spChg>
        <pc:spChg chg="del">
          <ac:chgData name="Marc Berneman" userId="6e80ea52-aae6-495c-9775-04fc3644c8c5" providerId="ADAL" clId="{586DEE1A-CE0A-4E3C-B144-A347ABF1FE9F}" dt="2020-08-25T11:07:11.168" v="3764" actId="478"/>
          <ac:spMkLst>
            <pc:docMk/>
            <pc:sldMk cId="726964383" sldId="308"/>
            <ac:spMk id="12" creationId="{10F0AB89-8ADA-4BF4-93E1-F2B82B8F8CF1}"/>
          </ac:spMkLst>
        </pc:spChg>
        <pc:picChg chg="add mod">
          <ac:chgData name="Marc Berneman" userId="6e80ea52-aae6-495c-9775-04fc3644c8c5" providerId="ADAL" clId="{586DEE1A-CE0A-4E3C-B144-A347ABF1FE9F}" dt="2020-08-25T11:07:37.223" v="3767" actId="962"/>
          <ac:picMkLst>
            <pc:docMk/>
            <pc:sldMk cId="726964383" sldId="308"/>
            <ac:picMk id="5" creationId="{0E68AFEF-B98C-484B-8284-5F68373290E9}"/>
          </ac:picMkLst>
        </pc:picChg>
        <pc:picChg chg="del">
          <ac:chgData name="Marc Berneman" userId="6e80ea52-aae6-495c-9775-04fc3644c8c5" providerId="ADAL" clId="{586DEE1A-CE0A-4E3C-B144-A347ABF1FE9F}" dt="2020-08-25T11:07:09.608" v="3763" actId="478"/>
          <ac:picMkLst>
            <pc:docMk/>
            <pc:sldMk cId="726964383" sldId="308"/>
            <ac:picMk id="6" creationId="{6E73C93E-7B6D-4D58-8C32-90A653FB0194}"/>
          </ac:picMkLst>
        </pc:picChg>
        <pc:inkChg chg="add del">
          <ac:chgData name="Marc Berneman" userId="6e80ea52-aae6-495c-9775-04fc3644c8c5" providerId="ADAL" clId="{586DEE1A-CE0A-4E3C-B144-A347ABF1FE9F}" dt="2020-08-27T10:19:20.314" v="7996"/>
          <ac:inkMkLst>
            <pc:docMk/>
            <pc:sldMk cId="726964383" sldId="308"/>
            <ac:inkMk id="2" creationId="{7DDD2822-08B1-41C9-A8EB-26E59ECE38FB}"/>
          </ac:inkMkLst>
        </pc:inkChg>
        <pc:cxnChg chg="del">
          <ac:chgData name="Marc Berneman" userId="6e80ea52-aae6-495c-9775-04fc3644c8c5" providerId="ADAL" clId="{586DEE1A-CE0A-4E3C-B144-A347ABF1FE9F}" dt="2020-08-25T11:07:11.168" v="3764" actId="478"/>
          <ac:cxnSpMkLst>
            <pc:docMk/>
            <pc:sldMk cId="726964383" sldId="308"/>
            <ac:cxnSpMk id="15" creationId="{547B7EB4-B6DB-4B6C-879C-1209D26EE481}"/>
          </ac:cxnSpMkLst>
        </pc:cxnChg>
        <pc:cxnChg chg="del">
          <ac:chgData name="Marc Berneman" userId="6e80ea52-aae6-495c-9775-04fc3644c8c5" providerId="ADAL" clId="{586DEE1A-CE0A-4E3C-B144-A347ABF1FE9F}" dt="2020-08-25T11:07:11.168" v="3764" actId="478"/>
          <ac:cxnSpMkLst>
            <pc:docMk/>
            <pc:sldMk cId="726964383" sldId="308"/>
            <ac:cxnSpMk id="16" creationId="{23A09143-8988-4B11-B01B-13E497366C0F}"/>
          </ac:cxnSpMkLst>
        </pc:cxnChg>
      </pc:sldChg>
      <pc:sldChg chg="addSp delSp modSp add mod">
        <pc:chgData name="Marc Berneman" userId="6e80ea52-aae6-495c-9775-04fc3644c8c5" providerId="ADAL" clId="{586DEE1A-CE0A-4E3C-B144-A347ABF1FE9F}" dt="2020-08-27T09:51:13.904" v="7883" actId="478"/>
        <pc:sldMkLst>
          <pc:docMk/>
          <pc:sldMk cId="2540448728" sldId="309"/>
        </pc:sldMkLst>
        <pc:picChg chg="add del">
          <ac:chgData name="Marc Berneman" userId="6e80ea52-aae6-495c-9775-04fc3644c8c5" providerId="ADAL" clId="{586DEE1A-CE0A-4E3C-B144-A347ABF1FE9F}" dt="2020-08-27T09:51:00.068" v="7880" actId="22"/>
          <ac:picMkLst>
            <pc:docMk/>
            <pc:sldMk cId="2540448728" sldId="309"/>
            <ac:picMk id="2" creationId="{1E74946E-DAA1-444D-907F-66D9F4C2049E}"/>
          </ac:picMkLst>
        </pc:picChg>
        <pc:picChg chg="del">
          <ac:chgData name="Marc Berneman" userId="6e80ea52-aae6-495c-9775-04fc3644c8c5" providerId="ADAL" clId="{586DEE1A-CE0A-4E3C-B144-A347ABF1FE9F}" dt="2020-08-25T11:08:33.202" v="3769" actId="478"/>
          <ac:picMkLst>
            <pc:docMk/>
            <pc:sldMk cId="2540448728" sldId="309"/>
            <ac:picMk id="5" creationId="{0E68AFEF-B98C-484B-8284-5F68373290E9}"/>
          </ac:picMkLst>
        </pc:picChg>
        <pc:picChg chg="add mod">
          <ac:chgData name="Marc Berneman" userId="6e80ea52-aae6-495c-9775-04fc3644c8c5" providerId="ADAL" clId="{586DEE1A-CE0A-4E3C-B144-A347ABF1FE9F}" dt="2020-08-25T11:08:49.882" v="3774" actId="1076"/>
          <ac:picMkLst>
            <pc:docMk/>
            <pc:sldMk cId="2540448728" sldId="309"/>
            <ac:picMk id="6" creationId="{6831B2DB-BA91-45C7-AB3A-65805BAA1D96}"/>
          </ac:picMkLst>
        </pc:picChg>
        <pc:picChg chg="add del">
          <ac:chgData name="Marc Berneman" userId="6e80ea52-aae6-495c-9775-04fc3644c8c5" providerId="ADAL" clId="{586DEE1A-CE0A-4E3C-B144-A347ABF1FE9F}" dt="2020-08-27T09:51:00.068" v="7880" actId="22"/>
          <ac:picMkLst>
            <pc:docMk/>
            <pc:sldMk cId="2540448728" sldId="309"/>
            <ac:picMk id="8" creationId="{304338F0-5BF2-49DA-A0F8-F60C3A4B7A35}"/>
          </ac:picMkLst>
        </pc:picChg>
        <pc:picChg chg="add del">
          <ac:chgData name="Marc Berneman" userId="6e80ea52-aae6-495c-9775-04fc3644c8c5" providerId="ADAL" clId="{586DEE1A-CE0A-4E3C-B144-A347ABF1FE9F}" dt="2020-08-27T09:51:00.068" v="7880" actId="22"/>
          <ac:picMkLst>
            <pc:docMk/>
            <pc:sldMk cId="2540448728" sldId="309"/>
            <ac:picMk id="10" creationId="{8DFC69BD-884F-4D4A-8246-EAE913333681}"/>
          </ac:picMkLst>
        </pc:picChg>
        <pc:picChg chg="add del">
          <ac:chgData name="Marc Berneman" userId="6e80ea52-aae6-495c-9775-04fc3644c8c5" providerId="ADAL" clId="{586DEE1A-CE0A-4E3C-B144-A347ABF1FE9F}" dt="2020-08-27T09:51:13.904" v="7883" actId="478"/>
          <ac:picMkLst>
            <pc:docMk/>
            <pc:sldMk cId="2540448728" sldId="309"/>
            <ac:picMk id="12" creationId="{F2D97647-D062-4D4A-8F45-19F23838BBE4}"/>
          </ac:picMkLst>
        </pc:picChg>
        <pc:picChg chg="add del">
          <ac:chgData name="Marc Berneman" userId="6e80ea52-aae6-495c-9775-04fc3644c8c5" providerId="ADAL" clId="{586DEE1A-CE0A-4E3C-B144-A347ABF1FE9F}" dt="2020-08-27T09:51:13.904" v="7883" actId="478"/>
          <ac:picMkLst>
            <pc:docMk/>
            <pc:sldMk cId="2540448728" sldId="309"/>
            <ac:picMk id="14" creationId="{329B1976-DE21-4167-934B-BCC7E7135846}"/>
          </ac:picMkLst>
        </pc:picChg>
        <pc:picChg chg="add del">
          <ac:chgData name="Marc Berneman" userId="6e80ea52-aae6-495c-9775-04fc3644c8c5" providerId="ADAL" clId="{586DEE1A-CE0A-4E3C-B144-A347ABF1FE9F}" dt="2020-08-27T09:51:13.904" v="7883" actId="478"/>
          <ac:picMkLst>
            <pc:docMk/>
            <pc:sldMk cId="2540448728" sldId="309"/>
            <ac:picMk id="16" creationId="{DC0A3BA6-34DE-4F4D-B849-E96C574FF894}"/>
          </ac:picMkLst>
        </pc:picChg>
      </pc:sldChg>
      <pc:sldChg chg="addSp delSp modSp add mod ord modShow">
        <pc:chgData name="Marc Berneman" userId="6e80ea52-aae6-495c-9775-04fc3644c8c5" providerId="ADAL" clId="{586DEE1A-CE0A-4E3C-B144-A347ABF1FE9F}" dt="2020-08-27T09:18:16.778" v="7852" actId="729"/>
        <pc:sldMkLst>
          <pc:docMk/>
          <pc:sldMk cId="1475843769" sldId="310"/>
        </pc:sldMkLst>
        <pc:spChg chg="add mod">
          <ac:chgData name="Marc Berneman" userId="6e80ea52-aae6-495c-9775-04fc3644c8c5" providerId="ADAL" clId="{586DEE1A-CE0A-4E3C-B144-A347ABF1FE9F}" dt="2020-08-25T21:44:26.429" v="6247" actId="20577"/>
          <ac:spMkLst>
            <pc:docMk/>
            <pc:sldMk cId="1475843769" sldId="310"/>
            <ac:spMk id="8" creationId="{7EF22BC0-3CAE-4F37-8E6F-FC1FE525C8ED}"/>
          </ac:spMkLst>
        </pc:spChg>
        <pc:picChg chg="add mod">
          <ac:chgData name="Marc Berneman" userId="6e80ea52-aae6-495c-9775-04fc3644c8c5" providerId="ADAL" clId="{586DEE1A-CE0A-4E3C-B144-A347ABF1FE9F}" dt="2020-08-25T21:44:02.467" v="6231" actId="14826"/>
          <ac:picMkLst>
            <pc:docMk/>
            <pc:sldMk cId="1475843769" sldId="310"/>
            <ac:picMk id="5" creationId="{2B53614A-3044-4FE2-AFAB-9D91D9EA1F17}"/>
          </ac:picMkLst>
        </pc:picChg>
        <pc:picChg chg="del">
          <ac:chgData name="Marc Berneman" userId="6e80ea52-aae6-495c-9775-04fc3644c8c5" providerId="ADAL" clId="{586DEE1A-CE0A-4E3C-B144-A347ABF1FE9F}" dt="2020-08-25T11:08:58.879" v="3776" actId="478"/>
          <ac:picMkLst>
            <pc:docMk/>
            <pc:sldMk cId="1475843769" sldId="310"/>
            <ac:picMk id="6" creationId="{6831B2DB-BA91-45C7-AB3A-65805BAA1D96}"/>
          </ac:picMkLst>
        </pc:picChg>
      </pc:sldChg>
      <pc:sldChg chg="addSp delSp modSp add mod ord">
        <pc:chgData name="Marc Berneman" userId="6e80ea52-aae6-495c-9775-04fc3644c8c5" providerId="ADAL" clId="{586DEE1A-CE0A-4E3C-B144-A347ABF1FE9F}" dt="2020-08-27T10:19:20.314" v="7996"/>
        <pc:sldMkLst>
          <pc:docMk/>
          <pc:sldMk cId="156496417" sldId="311"/>
        </pc:sldMkLst>
        <pc:spChg chg="mod">
          <ac:chgData name="Marc Berneman" userId="6e80ea52-aae6-495c-9775-04fc3644c8c5" providerId="ADAL" clId="{586DEE1A-CE0A-4E3C-B144-A347ABF1FE9F}" dt="2020-08-25T11:16:29.628" v="4412" actId="14100"/>
          <ac:spMkLst>
            <pc:docMk/>
            <pc:sldMk cId="156496417" sldId="311"/>
            <ac:spMk id="8" creationId="{7EF22BC0-3CAE-4F37-8E6F-FC1FE525C8ED}"/>
          </ac:spMkLst>
        </pc:spChg>
        <pc:picChg chg="add del mod">
          <ac:chgData name="Marc Berneman" userId="6e80ea52-aae6-495c-9775-04fc3644c8c5" providerId="ADAL" clId="{586DEE1A-CE0A-4E3C-B144-A347ABF1FE9F}" dt="2020-08-27T09:50:53.598" v="7878" actId="21"/>
          <ac:picMkLst>
            <pc:docMk/>
            <pc:sldMk cId="156496417" sldId="311"/>
            <ac:picMk id="2" creationId="{66E61A18-0BD8-45A4-B0C1-61D32195D037}"/>
          </ac:picMkLst>
        </pc:picChg>
        <pc:picChg chg="mod">
          <ac:chgData name="Marc Berneman" userId="6e80ea52-aae6-495c-9775-04fc3644c8c5" providerId="ADAL" clId="{586DEE1A-CE0A-4E3C-B144-A347ABF1FE9F}" dt="2020-08-25T21:44:13.330" v="6232" actId="14826"/>
          <ac:picMkLst>
            <pc:docMk/>
            <pc:sldMk cId="156496417" sldId="311"/>
            <ac:picMk id="5" creationId="{2B53614A-3044-4FE2-AFAB-9D91D9EA1F17}"/>
          </ac:picMkLst>
        </pc:picChg>
        <pc:picChg chg="add del mod">
          <ac:chgData name="Marc Berneman" userId="6e80ea52-aae6-495c-9775-04fc3644c8c5" providerId="ADAL" clId="{586DEE1A-CE0A-4E3C-B144-A347ABF1FE9F}" dt="2020-08-27T09:50:53.598" v="7878" actId="21"/>
          <ac:picMkLst>
            <pc:docMk/>
            <pc:sldMk cId="156496417" sldId="311"/>
            <ac:picMk id="7" creationId="{BD09BA7A-DF96-471E-9688-7CCD454693E3}"/>
          </ac:picMkLst>
        </pc:picChg>
        <pc:picChg chg="add del mod">
          <ac:chgData name="Marc Berneman" userId="6e80ea52-aae6-495c-9775-04fc3644c8c5" providerId="ADAL" clId="{586DEE1A-CE0A-4E3C-B144-A347ABF1FE9F}" dt="2020-08-27T09:50:53.598" v="7878" actId="21"/>
          <ac:picMkLst>
            <pc:docMk/>
            <pc:sldMk cId="156496417" sldId="311"/>
            <ac:picMk id="11" creationId="{3271B723-A57B-42E7-9168-0F89CADB0FB8}"/>
          </ac:picMkLst>
        </pc:picChg>
        <pc:inkChg chg="add del">
          <ac:chgData name="Marc Berneman" userId="6e80ea52-aae6-495c-9775-04fc3644c8c5" providerId="ADAL" clId="{586DEE1A-CE0A-4E3C-B144-A347ABF1FE9F}" dt="2020-08-27T10:19:20.314" v="7996"/>
          <ac:inkMkLst>
            <pc:docMk/>
            <pc:sldMk cId="156496417" sldId="311"/>
            <ac:inkMk id="12" creationId="{FE3ADC68-4803-4A9A-BA3C-F7954ECFB3C2}"/>
          </ac:inkMkLst>
        </pc:inkChg>
      </pc:sldChg>
      <pc:sldChg chg="addSp delSp modSp add mod ord modAnim modShow">
        <pc:chgData name="Marc Berneman" userId="6e80ea52-aae6-495c-9775-04fc3644c8c5" providerId="ADAL" clId="{586DEE1A-CE0A-4E3C-B144-A347ABF1FE9F}" dt="2020-08-27T09:18:16.778" v="7852" actId="729"/>
        <pc:sldMkLst>
          <pc:docMk/>
          <pc:sldMk cId="86473757" sldId="312"/>
        </pc:sldMkLst>
        <pc:spChg chg="add mod">
          <ac:chgData name="Marc Berneman" userId="6e80ea52-aae6-495c-9775-04fc3644c8c5" providerId="ADAL" clId="{586DEE1A-CE0A-4E3C-B144-A347ABF1FE9F}" dt="2020-08-25T23:09:48.780" v="7734" actId="1076"/>
          <ac:spMkLst>
            <pc:docMk/>
            <pc:sldMk cId="86473757" sldId="312"/>
            <ac:spMk id="2" creationId="{BCF21F5B-C080-4E45-9428-2B2AC34E91CE}"/>
          </ac:spMkLst>
        </pc:spChg>
        <pc:spChg chg="add del mod">
          <ac:chgData name="Marc Berneman" userId="6e80ea52-aae6-495c-9775-04fc3644c8c5" providerId="ADAL" clId="{586DEE1A-CE0A-4E3C-B144-A347ABF1FE9F}" dt="2020-08-25T11:11:50.009" v="3942" actId="478"/>
          <ac:spMkLst>
            <pc:docMk/>
            <pc:sldMk cId="86473757" sldId="312"/>
            <ac:spMk id="7" creationId="{CEB78F42-FF5B-43E0-B1D3-5C77A27EE4DE}"/>
          </ac:spMkLst>
        </pc:spChg>
        <pc:spChg chg="mod">
          <ac:chgData name="Marc Berneman" userId="6e80ea52-aae6-495c-9775-04fc3644c8c5" providerId="ADAL" clId="{586DEE1A-CE0A-4E3C-B144-A347ABF1FE9F}" dt="2020-08-25T23:09:56.373" v="7775" actId="1035"/>
          <ac:spMkLst>
            <pc:docMk/>
            <pc:sldMk cId="86473757" sldId="312"/>
            <ac:spMk id="8" creationId="{7EF22BC0-3CAE-4F37-8E6F-FC1FE525C8ED}"/>
          </ac:spMkLst>
        </pc:spChg>
        <pc:spChg chg="add mod">
          <ac:chgData name="Marc Berneman" userId="6e80ea52-aae6-495c-9775-04fc3644c8c5" providerId="ADAL" clId="{586DEE1A-CE0A-4E3C-B144-A347ABF1FE9F}" dt="2020-08-25T21:58:48.867" v="6606" actId="1076"/>
          <ac:spMkLst>
            <pc:docMk/>
            <pc:sldMk cId="86473757" sldId="312"/>
            <ac:spMk id="10" creationId="{808B75EE-A656-409A-8999-FA8AFC41BDDE}"/>
          </ac:spMkLst>
        </pc:spChg>
        <pc:picChg chg="del mod">
          <ac:chgData name="Marc Berneman" userId="6e80ea52-aae6-495c-9775-04fc3644c8c5" providerId="ADAL" clId="{586DEE1A-CE0A-4E3C-B144-A347ABF1FE9F}" dt="2020-08-25T21:57:51.852" v="6581" actId="478"/>
          <ac:picMkLst>
            <pc:docMk/>
            <pc:sldMk cId="86473757" sldId="312"/>
            <ac:picMk id="5" creationId="{2B53614A-3044-4FE2-AFAB-9D91D9EA1F17}"/>
          </ac:picMkLst>
        </pc:picChg>
        <pc:picChg chg="add del mod">
          <ac:chgData name="Marc Berneman" userId="6e80ea52-aae6-495c-9775-04fc3644c8c5" providerId="ADAL" clId="{586DEE1A-CE0A-4E3C-B144-A347ABF1FE9F}" dt="2020-08-25T21:54:25.765" v="6568" actId="478"/>
          <ac:picMkLst>
            <pc:docMk/>
            <pc:sldMk cId="86473757" sldId="312"/>
            <ac:picMk id="6" creationId="{4491A62E-E298-4657-94DA-F56B0DC35F51}"/>
          </ac:picMkLst>
        </pc:picChg>
        <pc:picChg chg="add mod ord modCrop">
          <ac:chgData name="Marc Berneman" userId="6e80ea52-aae6-495c-9775-04fc3644c8c5" providerId="ADAL" clId="{586DEE1A-CE0A-4E3C-B144-A347ABF1FE9F}" dt="2020-08-25T21:58:40.228" v="6604" actId="14100"/>
          <ac:picMkLst>
            <pc:docMk/>
            <pc:sldMk cId="86473757" sldId="312"/>
            <ac:picMk id="9" creationId="{FC6A0522-8C81-42FA-AD1C-4E4A6C233A0B}"/>
          </ac:picMkLst>
        </pc:picChg>
        <pc:cxnChg chg="add mod">
          <ac:chgData name="Marc Berneman" userId="6e80ea52-aae6-495c-9775-04fc3644c8c5" providerId="ADAL" clId="{586DEE1A-CE0A-4E3C-B144-A347ABF1FE9F}" dt="2020-08-25T21:58:45.564" v="6605" actId="1076"/>
          <ac:cxnSpMkLst>
            <pc:docMk/>
            <pc:sldMk cId="86473757" sldId="312"/>
            <ac:cxnSpMk id="11" creationId="{9B2203E4-F8A9-413C-A31E-3B349A0466CE}"/>
          </ac:cxnSpMkLst>
        </pc:cxnChg>
      </pc:sldChg>
      <pc:sldChg chg="addSp delSp modSp add mod">
        <pc:chgData name="Marc Berneman" userId="6e80ea52-aae6-495c-9775-04fc3644c8c5" providerId="ADAL" clId="{586DEE1A-CE0A-4E3C-B144-A347ABF1FE9F}" dt="2020-08-25T22:44:07.740" v="7727" actId="1076"/>
        <pc:sldMkLst>
          <pc:docMk/>
          <pc:sldMk cId="773715445" sldId="313"/>
        </pc:sldMkLst>
        <pc:spChg chg="del">
          <ac:chgData name="Marc Berneman" userId="6e80ea52-aae6-495c-9775-04fc3644c8c5" providerId="ADAL" clId="{586DEE1A-CE0A-4E3C-B144-A347ABF1FE9F}" dt="2020-08-25T11:15:44.809" v="4387" actId="21"/>
          <ac:spMkLst>
            <pc:docMk/>
            <pc:sldMk cId="773715445" sldId="313"/>
            <ac:spMk id="7" creationId="{D073BF6D-4AAA-4E29-B4D5-A60B000A4769}"/>
          </ac:spMkLst>
        </pc:spChg>
        <pc:picChg chg="add del mod">
          <ac:chgData name="Marc Berneman" userId="6e80ea52-aae6-495c-9775-04fc3644c8c5" providerId="ADAL" clId="{586DEE1A-CE0A-4E3C-B144-A347ABF1FE9F}" dt="2020-08-25T17:52:23.300" v="4890" actId="478"/>
          <ac:picMkLst>
            <pc:docMk/>
            <pc:sldMk cId="773715445" sldId="313"/>
            <ac:picMk id="5" creationId="{E66DD258-9C85-464C-81EA-85310D786B00}"/>
          </ac:picMkLst>
        </pc:picChg>
        <pc:picChg chg="add del mod">
          <ac:chgData name="Marc Berneman" userId="6e80ea52-aae6-495c-9775-04fc3644c8c5" providerId="ADAL" clId="{586DEE1A-CE0A-4E3C-B144-A347ABF1FE9F}" dt="2020-08-25T22:43:30.863" v="7722" actId="478"/>
          <ac:picMkLst>
            <pc:docMk/>
            <pc:sldMk cId="773715445" sldId="313"/>
            <ac:picMk id="9" creationId="{1E887740-F836-49D9-A30A-02BEFF7E48E2}"/>
          </ac:picMkLst>
        </pc:picChg>
        <pc:picChg chg="add mod">
          <ac:chgData name="Marc Berneman" userId="6e80ea52-aae6-495c-9775-04fc3644c8c5" providerId="ADAL" clId="{586DEE1A-CE0A-4E3C-B144-A347ABF1FE9F}" dt="2020-08-25T22:44:07.740" v="7727" actId="1076"/>
          <ac:picMkLst>
            <pc:docMk/>
            <pc:sldMk cId="773715445" sldId="313"/>
            <ac:picMk id="11" creationId="{D09B47E0-2845-487B-8F23-53EDAA70ABE3}"/>
          </ac:picMkLst>
        </pc:picChg>
      </pc:sldChg>
      <pc:sldChg chg="addSp delSp modSp add mod ord modAnim">
        <pc:chgData name="Marc Berneman" userId="6e80ea52-aae6-495c-9775-04fc3644c8c5" providerId="ADAL" clId="{586DEE1A-CE0A-4E3C-B144-A347ABF1FE9F}" dt="2020-08-27T10:19:20.314" v="7996"/>
        <pc:sldMkLst>
          <pc:docMk/>
          <pc:sldMk cId="1722337175" sldId="314"/>
        </pc:sldMkLst>
        <pc:spChg chg="del">
          <ac:chgData name="Marc Berneman" userId="6e80ea52-aae6-495c-9775-04fc3644c8c5" providerId="ADAL" clId="{586DEE1A-CE0A-4E3C-B144-A347ABF1FE9F}" dt="2020-08-25T11:15:47.269" v="4388" actId="478"/>
          <ac:spMkLst>
            <pc:docMk/>
            <pc:sldMk cId="1722337175" sldId="314"/>
            <ac:spMk id="2" creationId="{07705E8B-B431-42B4-B668-D6E71B87C830}"/>
          </ac:spMkLst>
        </pc:spChg>
        <pc:spChg chg="mod">
          <ac:chgData name="Marc Berneman" userId="6e80ea52-aae6-495c-9775-04fc3644c8c5" providerId="ADAL" clId="{586DEE1A-CE0A-4E3C-B144-A347ABF1FE9F}" dt="2020-08-25T11:15:41.368" v="4386" actId="20577"/>
          <ac:spMkLst>
            <pc:docMk/>
            <pc:sldMk cId="1722337175" sldId="314"/>
            <ac:spMk id="3" creationId="{E155BFF9-202C-475B-A266-871949978C02}"/>
          </ac:spMkLst>
        </pc:spChg>
        <pc:spChg chg="del">
          <ac:chgData name="Marc Berneman" userId="6e80ea52-aae6-495c-9775-04fc3644c8c5" providerId="ADAL" clId="{586DEE1A-CE0A-4E3C-B144-A347ABF1FE9F}" dt="2020-08-25T11:15:47.269" v="4388" actId="478"/>
          <ac:spMkLst>
            <pc:docMk/>
            <pc:sldMk cId="1722337175" sldId="314"/>
            <ac:spMk id="5" creationId="{896CF217-BFBD-493C-AB68-87A8BC9371B8}"/>
          </ac:spMkLst>
        </pc:spChg>
        <pc:spChg chg="add mod">
          <ac:chgData name="Marc Berneman" userId="6e80ea52-aae6-495c-9775-04fc3644c8c5" providerId="ADAL" clId="{586DEE1A-CE0A-4E3C-B144-A347ABF1FE9F}" dt="2020-08-25T23:09:26.842" v="7733" actId="20577"/>
          <ac:spMkLst>
            <pc:docMk/>
            <pc:sldMk cId="1722337175" sldId="314"/>
            <ac:spMk id="6" creationId="{49E0CCA0-DB06-4398-95CD-5DA61653CBB7}"/>
          </ac:spMkLst>
        </pc:spChg>
        <pc:spChg chg="del">
          <ac:chgData name="Marc Berneman" userId="6e80ea52-aae6-495c-9775-04fc3644c8c5" providerId="ADAL" clId="{586DEE1A-CE0A-4E3C-B144-A347ABF1FE9F}" dt="2020-08-25T11:15:47.269" v="4388" actId="478"/>
          <ac:spMkLst>
            <pc:docMk/>
            <pc:sldMk cId="1722337175" sldId="314"/>
            <ac:spMk id="7" creationId="{A269A873-90E1-4BED-AF3F-2907645C3A7D}"/>
          </ac:spMkLst>
        </pc:spChg>
        <pc:inkChg chg="add del">
          <ac:chgData name="Marc Berneman" userId="6e80ea52-aae6-495c-9775-04fc3644c8c5" providerId="ADAL" clId="{586DEE1A-CE0A-4E3C-B144-A347ABF1FE9F}" dt="2020-08-27T10:19:20.314" v="7996"/>
          <ac:inkMkLst>
            <pc:docMk/>
            <pc:sldMk cId="1722337175" sldId="314"/>
            <ac:inkMk id="2" creationId="{07F4955F-65FB-4DE2-AD03-98FAC0F0110D}"/>
          </ac:inkMkLst>
        </pc:inkChg>
      </pc:sldChg>
      <pc:sldChg chg="delSp modSp add mod ord">
        <pc:chgData name="Marc Berneman" userId="6e80ea52-aae6-495c-9775-04fc3644c8c5" providerId="ADAL" clId="{586DEE1A-CE0A-4E3C-B144-A347ABF1FE9F}" dt="2020-08-25T22:41:31.710" v="7718" actId="12788"/>
        <pc:sldMkLst>
          <pc:docMk/>
          <pc:sldMk cId="3581032587" sldId="315"/>
        </pc:sldMkLst>
        <pc:spChg chg="mod">
          <ac:chgData name="Marc Berneman" userId="6e80ea52-aae6-495c-9775-04fc3644c8c5" providerId="ADAL" clId="{586DEE1A-CE0A-4E3C-B144-A347ABF1FE9F}" dt="2020-08-25T22:41:31.710" v="7718" actId="12788"/>
          <ac:spMkLst>
            <pc:docMk/>
            <pc:sldMk cId="3581032587" sldId="315"/>
            <ac:spMk id="2" creationId="{07705E8B-B431-42B4-B668-D6E71B87C830}"/>
          </ac:spMkLst>
        </pc:spChg>
        <pc:spChg chg="mod">
          <ac:chgData name="Marc Berneman" userId="6e80ea52-aae6-495c-9775-04fc3644c8c5" providerId="ADAL" clId="{586DEE1A-CE0A-4E3C-B144-A347ABF1FE9F}" dt="2020-08-25T11:15:56.593" v="4402" actId="20577"/>
          <ac:spMkLst>
            <pc:docMk/>
            <pc:sldMk cId="3581032587" sldId="315"/>
            <ac:spMk id="3" creationId="{E155BFF9-202C-475B-A266-871949978C02}"/>
          </ac:spMkLst>
        </pc:spChg>
        <pc:spChg chg="del">
          <ac:chgData name="Marc Berneman" userId="6e80ea52-aae6-495c-9775-04fc3644c8c5" providerId="ADAL" clId="{586DEE1A-CE0A-4E3C-B144-A347ABF1FE9F}" dt="2020-08-25T11:16:00.013" v="4407" actId="478"/>
          <ac:spMkLst>
            <pc:docMk/>
            <pc:sldMk cId="3581032587" sldId="315"/>
            <ac:spMk id="5" creationId="{896CF217-BFBD-493C-AB68-87A8BC9371B8}"/>
          </ac:spMkLst>
        </pc:spChg>
        <pc:spChg chg="del">
          <ac:chgData name="Marc Berneman" userId="6e80ea52-aae6-495c-9775-04fc3644c8c5" providerId="ADAL" clId="{586DEE1A-CE0A-4E3C-B144-A347ABF1FE9F}" dt="2020-08-25T11:16:00.013" v="4407" actId="478"/>
          <ac:spMkLst>
            <pc:docMk/>
            <pc:sldMk cId="3581032587" sldId="315"/>
            <ac:spMk id="7" creationId="{A269A873-90E1-4BED-AF3F-2907645C3A7D}"/>
          </ac:spMkLst>
        </pc:spChg>
      </pc:sldChg>
      <pc:sldChg chg="add mod modShow">
        <pc:chgData name="Marc Berneman" userId="6e80ea52-aae6-495c-9775-04fc3644c8c5" providerId="ADAL" clId="{586DEE1A-CE0A-4E3C-B144-A347ABF1FE9F}" dt="2020-08-25T23:15:58.325" v="7848" actId="729"/>
        <pc:sldMkLst>
          <pc:docMk/>
          <pc:sldMk cId="2054800545" sldId="316"/>
        </pc:sldMkLst>
      </pc:sldChg>
      <pc:sldChg chg="addSp delSp modSp add mod ord modAnim">
        <pc:chgData name="Marc Berneman" userId="6e80ea52-aae6-495c-9775-04fc3644c8c5" providerId="ADAL" clId="{586DEE1A-CE0A-4E3C-B144-A347ABF1FE9F}" dt="2020-08-27T10:19:24.278" v="7997" actId="20577"/>
        <pc:sldMkLst>
          <pc:docMk/>
          <pc:sldMk cId="4016762565" sldId="317"/>
        </pc:sldMkLst>
        <pc:spChg chg="del mod">
          <ac:chgData name="Marc Berneman" userId="6e80ea52-aae6-495c-9775-04fc3644c8c5" providerId="ADAL" clId="{586DEE1A-CE0A-4E3C-B144-A347ABF1FE9F}" dt="2020-08-25T22:22:24.067" v="7498"/>
          <ac:spMkLst>
            <pc:docMk/>
            <pc:sldMk cId="4016762565" sldId="317"/>
            <ac:spMk id="2" creationId="{07705E8B-B431-42B4-B668-D6E71B87C830}"/>
          </ac:spMkLst>
        </pc:spChg>
        <pc:spChg chg="mod">
          <ac:chgData name="Marc Berneman" userId="6e80ea52-aae6-495c-9775-04fc3644c8c5" providerId="ADAL" clId="{586DEE1A-CE0A-4E3C-B144-A347ABF1FE9F}" dt="2020-08-25T16:30:25.521" v="4477" actId="20577"/>
          <ac:spMkLst>
            <pc:docMk/>
            <pc:sldMk cId="4016762565" sldId="317"/>
            <ac:spMk id="3" creationId="{E155BFF9-202C-475B-A266-871949978C02}"/>
          </ac:spMkLst>
        </pc:spChg>
        <pc:spChg chg="del">
          <ac:chgData name="Marc Berneman" userId="6e80ea52-aae6-495c-9775-04fc3644c8c5" providerId="ADAL" clId="{586DEE1A-CE0A-4E3C-B144-A347ABF1FE9F}" dt="2020-08-25T22:05:58.823" v="6819" actId="478"/>
          <ac:spMkLst>
            <pc:docMk/>
            <pc:sldMk cId="4016762565" sldId="317"/>
            <ac:spMk id="5" creationId="{896CF217-BFBD-493C-AB68-87A8BC9371B8}"/>
          </ac:spMkLst>
        </pc:spChg>
        <pc:spChg chg="del">
          <ac:chgData name="Marc Berneman" userId="6e80ea52-aae6-495c-9775-04fc3644c8c5" providerId="ADAL" clId="{586DEE1A-CE0A-4E3C-B144-A347ABF1FE9F}" dt="2020-08-25T22:05:59.726" v="6820" actId="478"/>
          <ac:spMkLst>
            <pc:docMk/>
            <pc:sldMk cId="4016762565" sldId="317"/>
            <ac:spMk id="7" creationId="{A269A873-90E1-4BED-AF3F-2907645C3A7D}"/>
          </ac:spMkLst>
        </pc:spChg>
        <pc:spChg chg="add mod ord">
          <ac:chgData name="Marc Berneman" userId="6e80ea52-aae6-495c-9775-04fc3644c8c5" providerId="ADAL" clId="{586DEE1A-CE0A-4E3C-B144-A347ABF1FE9F}" dt="2020-08-27T10:19:24.278" v="7997" actId="20577"/>
          <ac:spMkLst>
            <pc:docMk/>
            <pc:sldMk cId="4016762565" sldId="317"/>
            <ac:spMk id="14" creationId="{2A3E89B2-9810-46E0-8BE6-F2CBA4BD004F}"/>
          </ac:spMkLst>
        </pc:spChg>
        <pc:picChg chg="add del mod">
          <ac:chgData name="Marc Berneman" userId="6e80ea52-aae6-495c-9775-04fc3644c8c5" providerId="ADAL" clId="{586DEE1A-CE0A-4E3C-B144-A347ABF1FE9F}" dt="2020-08-25T22:15:36.539" v="7458" actId="478"/>
          <ac:picMkLst>
            <pc:docMk/>
            <pc:sldMk cId="4016762565" sldId="317"/>
            <ac:picMk id="8" creationId="{EFA51EC2-5C4D-4340-A9BA-1A97BB1A8A22}"/>
          </ac:picMkLst>
        </pc:picChg>
        <pc:picChg chg="add mod">
          <ac:chgData name="Marc Berneman" userId="6e80ea52-aae6-495c-9775-04fc3644c8c5" providerId="ADAL" clId="{586DEE1A-CE0A-4E3C-B144-A347ABF1FE9F}" dt="2020-08-25T22:22:34.044" v="7500" actId="1076"/>
          <ac:picMkLst>
            <pc:docMk/>
            <pc:sldMk cId="4016762565" sldId="317"/>
            <ac:picMk id="10" creationId="{AE2059A7-9D42-44D8-BC47-F062CACCBC15}"/>
          </ac:picMkLst>
        </pc:picChg>
        <pc:picChg chg="add mod">
          <ac:chgData name="Marc Berneman" userId="6e80ea52-aae6-495c-9775-04fc3644c8c5" providerId="ADAL" clId="{586DEE1A-CE0A-4E3C-B144-A347ABF1FE9F}" dt="2020-08-25T22:24:27.116" v="7505" actId="1076"/>
          <ac:picMkLst>
            <pc:docMk/>
            <pc:sldMk cId="4016762565" sldId="317"/>
            <ac:picMk id="12" creationId="{051CFEA8-F554-4CAD-94B1-41793B172EF9}"/>
          </ac:picMkLst>
        </pc:picChg>
        <pc:picChg chg="add mod">
          <ac:chgData name="Marc Berneman" userId="6e80ea52-aae6-495c-9775-04fc3644c8c5" providerId="ADAL" clId="{586DEE1A-CE0A-4E3C-B144-A347ABF1FE9F}" dt="2020-08-25T22:24:29.715" v="7506" actId="1076"/>
          <ac:picMkLst>
            <pc:docMk/>
            <pc:sldMk cId="4016762565" sldId="317"/>
            <ac:picMk id="16" creationId="{55ADA5C4-2ABA-4997-A6AC-249D24062325}"/>
          </ac:picMkLst>
        </pc:picChg>
        <pc:inkChg chg="add del">
          <ac:chgData name="Marc Berneman" userId="6e80ea52-aae6-495c-9775-04fc3644c8c5" providerId="ADAL" clId="{586DEE1A-CE0A-4E3C-B144-A347ABF1FE9F}" dt="2020-08-27T10:19:20.314" v="7996"/>
          <ac:inkMkLst>
            <pc:docMk/>
            <pc:sldMk cId="4016762565" sldId="317"/>
            <ac:inkMk id="2" creationId="{8ED8A3EA-8DC2-4E69-A386-0E2482A28895}"/>
          </ac:inkMkLst>
        </pc:inkChg>
      </pc:sldChg>
      <pc:sldChg chg="addSp delSp modSp add mod">
        <pc:chgData name="Marc Berneman" userId="6e80ea52-aae6-495c-9775-04fc3644c8c5" providerId="ADAL" clId="{586DEE1A-CE0A-4E3C-B144-A347ABF1FE9F}" dt="2020-08-25T22:03:36.924" v="6620" actId="1076"/>
        <pc:sldMkLst>
          <pc:docMk/>
          <pc:sldMk cId="586652267" sldId="318"/>
        </pc:sldMkLst>
        <pc:spChg chg="mod">
          <ac:chgData name="Marc Berneman" userId="6e80ea52-aae6-495c-9775-04fc3644c8c5" providerId="ADAL" clId="{586DEE1A-CE0A-4E3C-B144-A347ABF1FE9F}" dt="2020-08-25T17:35:11.869" v="4520" actId="20577"/>
          <ac:spMkLst>
            <pc:docMk/>
            <pc:sldMk cId="586652267" sldId="318"/>
            <ac:spMk id="3" creationId="{E155BFF9-202C-475B-A266-871949978C02}"/>
          </ac:spMkLst>
        </pc:spChg>
        <pc:picChg chg="del">
          <ac:chgData name="Marc Berneman" userId="6e80ea52-aae6-495c-9775-04fc3644c8c5" providerId="ADAL" clId="{586DEE1A-CE0A-4E3C-B144-A347ABF1FE9F}" dt="2020-08-25T17:35:13.619" v="4521" actId="478"/>
          <ac:picMkLst>
            <pc:docMk/>
            <pc:sldMk cId="586652267" sldId="318"/>
            <ac:picMk id="5" creationId="{4D00BC36-DF6E-42AE-AF29-AE0C9F5EA43C}"/>
          </ac:picMkLst>
        </pc:picChg>
        <pc:picChg chg="add mod">
          <ac:chgData name="Marc Berneman" userId="6e80ea52-aae6-495c-9775-04fc3644c8c5" providerId="ADAL" clId="{586DEE1A-CE0A-4E3C-B144-A347ABF1FE9F}" dt="2020-08-25T22:03:36.924" v="6620" actId="1076"/>
          <ac:picMkLst>
            <pc:docMk/>
            <pc:sldMk cId="586652267" sldId="318"/>
            <ac:picMk id="6" creationId="{C7160860-0333-490D-AF8C-9D2394B2B747}"/>
          </ac:picMkLst>
        </pc:picChg>
      </pc:sldChg>
      <pc:sldChg chg="addSp delSp modSp add mod delAnim">
        <pc:chgData name="Marc Berneman" userId="6e80ea52-aae6-495c-9775-04fc3644c8c5" providerId="ADAL" clId="{586DEE1A-CE0A-4E3C-B144-A347ABF1FE9F}" dt="2020-08-27T10:19:20.314" v="7996"/>
        <pc:sldMkLst>
          <pc:docMk/>
          <pc:sldMk cId="4093096842" sldId="319"/>
        </pc:sldMkLst>
        <pc:spChg chg="mod">
          <ac:chgData name="Marc Berneman" userId="6e80ea52-aae6-495c-9775-04fc3644c8c5" providerId="ADAL" clId="{586DEE1A-CE0A-4E3C-B144-A347ABF1FE9F}" dt="2020-08-25T21:17:48.467" v="6205" actId="1076"/>
          <ac:spMkLst>
            <pc:docMk/>
            <pc:sldMk cId="4093096842" sldId="319"/>
            <ac:spMk id="9" creationId="{3493888B-8183-474C-B859-76A3E753F307}"/>
          </ac:spMkLst>
        </pc:spChg>
        <pc:spChg chg="del">
          <ac:chgData name="Marc Berneman" userId="6e80ea52-aae6-495c-9775-04fc3644c8c5" providerId="ADAL" clId="{586DEE1A-CE0A-4E3C-B144-A347ABF1FE9F}" dt="2020-08-25T21:17:45.661" v="6203" actId="478"/>
          <ac:spMkLst>
            <pc:docMk/>
            <pc:sldMk cId="4093096842" sldId="319"/>
            <ac:spMk id="13" creationId="{BB36F58C-7276-4845-9740-5B5C52AAF416}"/>
          </ac:spMkLst>
        </pc:spChg>
        <pc:picChg chg="add mod ord">
          <ac:chgData name="Marc Berneman" userId="6e80ea52-aae6-495c-9775-04fc3644c8c5" providerId="ADAL" clId="{586DEE1A-CE0A-4E3C-B144-A347ABF1FE9F}" dt="2020-08-25T21:43:36.368" v="6228" actId="14826"/>
          <ac:picMkLst>
            <pc:docMk/>
            <pc:sldMk cId="4093096842" sldId="319"/>
            <ac:picMk id="6" creationId="{0C057CF2-456C-4D8F-B0ED-248490D3DC6F}"/>
          </ac:picMkLst>
        </pc:picChg>
        <pc:picChg chg="del">
          <ac:chgData name="Marc Berneman" userId="6e80ea52-aae6-495c-9775-04fc3644c8c5" providerId="ADAL" clId="{586DEE1A-CE0A-4E3C-B144-A347ABF1FE9F}" dt="2020-08-25T21:17:06.731" v="6186" actId="478"/>
          <ac:picMkLst>
            <pc:docMk/>
            <pc:sldMk cId="4093096842" sldId="319"/>
            <ac:picMk id="8" creationId="{78926260-8566-4E13-9E00-26945D99F705}"/>
          </ac:picMkLst>
        </pc:picChg>
        <pc:inkChg chg="add del">
          <ac:chgData name="Marc Berneman" userId="6e80ea52-aae6-495c-9775-04fc3644c8c5" providerId="ADAL" clId="{586DEE1A-CE0A-4E3C-B144-A347ABF1FE9F}" dt="2020-08-27T10:19:20.314" v="7996"/>
          <ac:inkMkLst>
            <pc:docMk/>
            <pc:sldMk cId="4093096842" sldId="319"/>
            <ac:inkMk id="5" creationId="{FF72A732-7380-45C2-8C3F-6AF5A58F3918}"/>
          </ac:inkMkLst>
        </pc:inkChg>
        <pc:cxnChg chg="mod">
          <ac:chgData name="Marc Berneman" userId="6e80ea52-aae6-495c-9775-04fc3644c8c5" providerId="ADAL" clId="{586DEE1A-CE0A-4E3C-B144-A347ABF1FE9F}" dt="2020-08-25T21:17:51.203" v="6206" actId="14100"/>
          <ac:cxnSpMkLst>
            <pc:docMk/>
            <pc:sldMk cId="4093096842" sldId="319"/>
            <ac:cxnSpMk id="10" creationId="{D6E85998-A21C-40FB-9104-D00E658302CA}"/>
          </ac:cxnSpMkLst>
        </pc:cxnChg>
        <pc:cxnChg chg="del">
          <ac:chgData name="Marc Berneman" userId="6e80ea52-aae6-495c-9775-04fc3644c8c5" providerId="ADAL" clId="{586DEE1A-CE0A-4E3C-B144-A347ABF1FE9F}" dt="2020-08-25T21:17:46.650" v="6204" actId="478"/>
          <ac:cxnSpMkLst>
            <pc:docMk/>
            <pc:sldMk cId="4093096842" sldId="319"/>
            <ac:cxnSpMk id="14" creationId="{1C51271E-C69C-4DEE-8B2E-85CA26F9012F}"/>
          </ac:cxnSpMkLst>
        </pc:cxnChg>
      </pc:sldChg>
      <pc:sldChg chg="add del">
        <pc:chgData name="Marc Berneman" userId="6e80ea52-aae6-495c-9775-04fc3644c8c5" providerId="ADAL" clId="{586DEE1A-CE0A-4E3C-B144-A347ABF1FE9F}" dt="2020-08-25T20:51:41.587" v="5751" actId="47"/>
        <pc:sldMkLst>
          <pc:docMk/>
          <pc:sldMk cId="94972407" sldId="320"/>
        </pc:sldMkLst>
      </pc:sldChg>
      <pc:sldChg chg="addSp delSp modSp add mod ord delAnim modAnim">
        <pc:chgData name="Marc Berneman" userId="6e80ea52-aae6-495c-9775-04fc3644c8c5" providerId="ADAL" clId="{586DEE1A-CE0A-4E3C-B144-A347ABF1FE9F}" dt="2020-08-27T10:19:20.314" v="7996"/>
        <pc:sldMkLst>
          <pc:docMk/>
          <pc:sldMk cId="2237265535" sldId="321"/>
        </pc:sldMkLst>
        <pc:spChg chg="mod">
          <ac:chgData name="Marc Berneman" userId="6e80ea52-aae6-495c-9775-04fc3644c8c5" providerId="ADAL" clId="{586DEE1A-CE0A-4E3C-B144-A347ABF1FE9F}" dt="2020-08-25T20:35:48.321" v="5448"/>
          <ac:spMkLst>
            <pc:docMk/>
            <pc:sldMk cId="2237265535" sldId="321"/>
            <ac:spMk id="3" creationId="{E155BFF9-202C-475B-A266-871949978C02}"/>
          </ac:spMkLst>
        </pc:spChg>
        <pc:spChg chg="add del mod">
          <ac:chgData name="Marc Berneman" userId="6e80ea52-aae6-495c-9775-04fc3644c8c5" providerId="ADAL" clId="{586DEE1A-CE0A-4E3C-B144-A347ABF1FE9F}" dt="2020-08-25T20:46:37.321" v="5540"/>
          <ac:spMkLst>
            <pc:docMk/>
            <pc:sldMk cId="2237265535" sldId="321"/>
            <ac:spMk id="5" creationId="{6D2EA625-B47C-4496-8620-1B869598C778}"/>
          </ac:spMkLst>
        </pc:spChg>
        <pc:spChg chg="add mod">
          <ac:chgData name="Marc Berneman" userId="6e80ea52-aae6-495c-9775-04fc3644c8c5" providerId="ADAL" clId="{586DEE1A-CE0A-4E3C-B144-A347ABF1FE9F}" dt="2020-08-25T20:49:29.739" v="5723" actId="1076"/>
          <ac:spMkLst>
            <pc:docMk/>
            <pc:sldMk cId="2237265535" sldId="321"/>
            <ac:spMk id="6" creationId="{B987F6C0-D653-4AFC-98BF-0E6430A1CE09}"/>
          </ac:spMkLst>
        </pc:spChg>
        <pc:spChg chg="add mod">
          <ac:chgData name="Marc Berneman" userId="6e80ea52-aae6-495c-9775-04fc3644c8c5" providerId="ADAL" clId="{586DEE1A-CE0A-4E3C-B144-A347ABF1FE9F}" dt="2020-08-25T20:51:04.635" v="5744" actId="1076"/>
          <ac:spMkLst>
            <pc:docMk/>
            <pc:sldMk cId="2237265535" sldId="321"/>
            <ac:spMk id="8" creationId="{00E75690-95B5-465C-94A2-58DF0048705D}"/>
          </ac:spMkLst>
        </pc:spChg>
        <pc:spChg chg="mod">
          <ac:chgData name="Marc Berneman" userId="6e80ea52-aae6-495c-9775-04fc3644c8c5" providerId="ADAL" clId="{586DEE1A-CE0A-4E3C-B144-A347ABF1FE9F}" dt="2020-08-25T20:50:53.339" v="5741" actId="1076"/>
          <ac:spMkLst>
            <pc:docMk/>
            <pc:sldMk cId="2237265535" sldId="321"/>
            <ac:spMk id="10" creationId="{4B09F3EB-45BB-4F74-9BC2-3EC7E2665C13}"/>
          </ac:spMkLst>
        </pc:spChg>
        <pc:spChg chg="add mod">
          <ac:chgData name="Marc Berneman" userId="6e80ea52-aae6-495c-9775-04fc3644c8c5" providerId="ADAL" clId="{586DEE1A-CE0A-4E3C-B144-A347ABF1FE9F}" dt="2020-08-25T20:47:58.365" v="5623" actId="20577"/>
          <ac:spMkLst>
            <pc:docMk/>
            <pc:sldMk cId="2237265535" sldId="321"/>
            <ac:spMk id="12" creationId="{B44A2A91-036F-4BA5-8486-EDE1694152D1}"/>
          </ac:spMkLst>
        </pc:spChg>
        <pc:spChg chg="add mod">
          <ac:chgData name="Marc Berneman" userId="6e80ea52-aae6-495c-9775-04fc3644c8c5" providerId="ADAL" clId="{586DEE1A-CE0A-4E3C-B144-A347ABF1FE9F}" dt="2020-08-25T20:45:20.420" v="5525" actId="207"/>
          <ac:spMkLst>
            <pc:docMk/>
            <pc:sldMk cId="2237265535" sldId="321"/>
            <ac:spMk id="14" creationId="{4E4081F8-9501-4610-BD43-503F8318F0F6}"/>
          </ac:spMkLst>
        </pc:spChg>
        <pc:spChg chg="add mod">
          <ac:chgData name="Marc Berneman" userId="6e80ea52-aae6-495c-9775-04fc3644c8c5" providerId="ADAL" clId="{586DEE1A-CE0A-4E3C-B144-A347ABF1FE9F}" dt="2020-08-25T20:49:26.763" v="5722" actId="1076"/>
          <ac:spMkLst>
            <pc:docMk/>
            <pc:sldMk cId="2237265535" sldId="321"/>
            <ac:spMk id="20" creationId="{1C1DDE1A-9D93-4C64-AB1F-D6211BB6BFF1}"/>
          </ac:spMkLst>
        </pc:spChg>
        <pc:picChg chg="del">
          <ac:chgData name="Marc Berneman" userId="6e80ea52-aae6-495c-9775-04fc3644c8c5" providerId="ADAL" clId="{586DEE1A-CE0A-4E3C-B144-A347ABF1FE9F}" dt="2020-08-25T20:38:53.174" v="5518" actId="478"/>
          <ac:picMkLst>
            <pc:docMk/>
            <pc:sldMk cId="2237265535" sldId="321"/>
            <ac:picMk id="28" creationId="{DA08CA20-3624-4CFF-A008-C45982530B4F}"/>
          </ac:picMkLst>
        </pc:picChg>
        <pc:picChg chg="del">
          <ac:chgData name="Marc Berneman" userId="6e80ea52-aae6-495c-9775-04fc3644c8c5" providerId="ADAL" clId="{586DEE1A-CE0A-4E3C-B144-A347ABF1FE9F}" dt="2020-08-25T20:48:04.915" v="5625" actId="478"/>
          <ac:picMkLst>
            <pc:docMk/>
            <pc:sldMk cId="2237265535" sldId="321"/>
            <ac:picMk id="30" creationId="{B800025A-CA74-4351-8D62-A60D63199407}"/>
          </ac:picMkLst>
        </pc:picChg>
        <pc:picChg chg="del">
          <ac:chgData name="Marc Berneman" userId="6e80ea52-aae6-495c-9775-04fc3644c8c5" providerId="ADAL" clId="{586DEE1A-CE0A-4E3C-B144-A347ABF1FE9F}" dt="2020-08-25T20:48:41.494" v="5672" actId="478"/>
          <ac:picMkLst>
            <pc:docMk/>
            <pc:sldMk cId="2237265535" sldId="321"/>
            <ac:picMk id="32" creationId="{944323C6-1EDE-44A8-95C6-FBC072449E36}"/>
          </ac:picMkLst>
        </pc:picChg>
        <pc:picChg chg="del">
          <ac:chgData name="Marc Berneman" userId="6e80ea52-aae6-495c-9775-04fc3644c8c5" providerId="ADAL" clId="{586DEE1A-CE0A-4E3C-B144-A347ABF1FE9F}" dt="2020-08-25T20:37:26.732" v="5449" actId="478"/>
          <ac:picMkLst>
            <pc:docMk/>
            <pc:sldMk cId="2237265535" sldId="321"/>
            <ac:picMk id="34" creationId="{E95FD6C0-C866-4BD5-9340-F1FE6E8C8817}"/>
          </ac:picMkLst>
        </pc:picChg>
        <pc:inkChg chg="add del">
          <ac:chgData name="Marc Berneman" userId="6e80ea52-aae6-495c-9775-04fc3644c8c5" providerId="ADAL" clId="{586DEE1A-CE0A-4E3C-B144-A347ABF1FE9F}" dt="2020-08-27T10:19:20.314" v="7996"/>
          <ac:inkMkLst>
            <pc:docMk/>
            <pc:sldMk cId="2237265535" sldId="321"/>
            <ac:inkMk id="2" creationId="{65788E22-3F6B-4F36-AD8E-3BD7749EE617}"/>
          </ac:inkMkLst>
        </pc:inkChg>
        <pc:cxnChg chg="mod">
          <ac:chgData name="Marc Berneman" userId="6e80ea52-aae6-495c-9775-04fc3644c8c5" providerId="ADAL" clId="{586DEE1A-CE0A-4E3C-B144-A347ABF1FE9F}" dt="2020-08-25T20:50:57.476" v="5743" actId="14100"/>
          <ac:cxnSpMkLst>
            <pc:docMk/>
            <pc:sldMk cId="2237265535" sldId="321"/>
            <ac:cxnSpMk id="11" creationId="{8C90689E-F148-43DA-892A-AD06E3D8C2D5}"/>
          </ac:cxnSpMkLst>
        </pc:cxnChg>
        <pc:cxnChg chg="mod">
          <ac:chgData name="Marc Berneman" userId="6e80ea52-aae6-495c-9775-04fc3644c8c5" providerId="ADAL" clId="{586DEE1A-CE0A-4E3C-B144-A347ABF1FE9F}" dt="2020-08-25T20:51:04.635" v="5744" actId="1076"/>
          <ac:cxnSpMkLst>
            <pc:docMk/>
            <pc:sldMk cId="2237265535" sldId="321"/>
            <ac:cxnSpMk id="13" creationId="{62B582B4-C8A8-4544-802F-E3BD9A129266}"/>
          </ac:cxnSpMkLst>
        </pc:cxnChg>
        <pc:cxnChg chg="add mod">
          <ac:chgData name="Marc Berneman" userId="6e80ea52-aae6-495c-9775-04fc3644c8c5" providerId="ADAL" clId="{586DEE1A-CE0A-4E3C-B144-A347ABF1FE9F}" dt="2020-08-25T20:48:03.603" v="5624" actId="14100"/>
          <ac:cxnSpMkLst>
            <pc:docMk/>
            <pc:sldMk cId="2237265535" sldId="321"/>
            <ac:cxnSpMk id="15" creationId="{EA00C633-928B-467C-8F82-9C3D5B0694DE}"/>
          </ac:cxnSpMkLst>
        </pc:cxnChg>
      </pc:sldChg>
      <pc:sldChg chg="add del">
        <pc:chgData name="Marc Berneman" userId="6e80ea52-aae6-495c-9775-04fc3644c8c5" providerId="ADAL" clId="{586DEE1A-CE0A-4E3C-B144-A347ABF1FE9F}" dt="2020-08-25T20:13:44.612" v="5068"/>
        <pc:sldMkLst>
          <pc:docMk/>
          <pc:sldMk cId="3506787446" sldId="321"/>
        </pc:sldMkLst>
      </pc:sldChg>
      <pc:sldChg chg="add del modAnim">
        <pc:chgData name="Marc Berneman" userId="6e80ea52-aae6-495c-9775-04fc3644c8c5" providerId="ADAL" clId="{586DEE1A-CE0A-4E3C-B144-A347ABF1FE9F}" dt="2020-08-25T20:24:49.450" v="5303" actId="47"/>
        <pc:sldMkLst>
          <pc:docMk/>
          <pc:sldMk cId="4238982087" sldId="321"/>
        </pc:sldMkLst>
      </pc:sldChg>
      <pc:sldChg chg="addSp delSp modSp add mod ord delAnim modAnim modShow">
        <pc:chgData name="Marc Berneman" userId="6e80ea52-aae6-495c-9775-04fc3644c8c5" providerId="ADAL" clId="{586DEE1A-CE0A-4E3C-B144-A347ABF1FE9F}" dt="2020-08-27T09:18:16.778" v="7852" actId="729"/>
        <pc:sldMkLst>
          <pc:docMk/>
          <pc:sldMk cId="1136523438" sldId="322"/>
        </pc:sldMkLst>
        <pc:spChg chg="add">
          <ac:chgData name="Marc Berneman" userId="6e80ea52-aae6-495c-9775-04fc3644c8c5" providerId="ADAL" clId="{586DEE1A-CE0A-4E3C-B144-A347ABF1FE9F}" dt="2020-08-25T21:47:10.480" v="6255" actId="22"/>
          <ac:spMkLst>
            <pc:docMk/>
            <pc:sldMk cId="1136523438" sldId="322"/>
            <ac:spMk id="7" creationId="{1157F21B-64ED-44B2-A9E3-BE3BE65C86A5}"/>
          </ac:spMkLst>
        </pc:spChg>
        <pc:spChg chg="del">
          <ac:chgData name="Marc Berneman" userId="6e80ea52-aae6-495c-9775-04fc3644c8c5" providerId="ADAL" clId="{586DEE1A-CE0A-4E3C-B144-A347ABF1FE9F}" dt="2020-08-25T21:44:45.912" v="6249" actId="478"/>
          <ac:spMkLst>
            <pc:docMk/>
            <pc:sldMk cId="1136523438" sldId="322"/>
            <ac:spMk id="8" creationId="{7EF22BC0-3CAE-4F37-8E6F-FC1FE525C8ED}"/>
          </ac:spMkLst>
        </pc:spChg>
        <pc:spChg chg="add mod">
          <ac:chgData name="Marc Berneman" userId="6e80ea52-aae6-495c-9775-04fc3644c8c5" providerId="ADAL" clId="{586DEE1A-CE0A-4E3C-B144-A347ABF1FE9F}" dt="2020-08-25T21:52:28.160" v="6453" actId="20577"/>
          <ac:spMkLst>
            <pc:docMk/>
            <pc:sldMk cId="1136523438" sldId="322"/>
            <ac:spMk id="13" creationId="{077EB498-336D-4091-8B0A-D8F33C69840A}"/>
          </ac:spMkLst>
        </pc:spChg>
        <pc:picChg chg="del">
          <ac:chgData name="Marc Berneman" userId="6e80ea52-aae6-495c-9775-04fc3644c8c5" providerId="ADAL" clId="{586DEE1A-CE0A-4E3C-B144-A347ABF1FE9F}" dt="2020-08-25T21:44:46.458" v="6250" actId="478"/>
          <ac:picMkLst>
            <pc:docMk/>
            <pc:sldMk cId="1136523438" sldId="322"/>
            <ac:picMk id="5" creationId="{2B53614A-3044-4FE2-AFAB-9D91D9EA1F17}"/>
          </ac:picMkLst>
        </pc:picChg>
        <pc:picChg chg="add mod">
          <ac:chgData name="Marc Berneman" userId="6e80ea52-aae6-495c-9775-04fc3644c8c5" providerId="ADAL" clId="{586DEE1A-CE0A-4E3C-B144-A347ABF1FE9F}" dt="2020-08-25T21:49:39.691" v="6349" actId="14100"/>
          <ac:picMkLst>
            <pc:docMk/>
            <pc:sldMk cId="1136523438" sldId="322"/>
            <ac:picMk id="6" creationId="{B916AEAF-09C6-4D7A-AFBD-735D6C4C9AF0}"/>
          </ac:picMkLst>
        </pc:picChg>
        <pc:cxnChg chg="add del mod">
          <ac:chgData name="Marc Berneman" userId="6e80ea52-aae6-495c-9775-04fc3644c8c5" providerId="ADAL" clId="{586DEE1A-CE0A-4E3C-B144-A347ABF1FE9F}" dt="2020-08-25T21:47:48.422" v="6260" actId="478"/>
          <ac:cxnSpMkLst>
            <pc:docMk/>
            <pc:sldMk cId="1136523438" sldId="322"/>
            <ac:cxnSpMk id="10" creationId="{79D57C66-5AF5-4046-A1CE-AD66B789ED2D}"/>
          </ac:cxnSpMkLst>
        </pc:cxnChg>
      </pc:sldChg>
      <pc:sldChg chg="addSp delSp modSp add mod modAnim">
        <pc:chgData name="Marc Berneman" userId="6e80ea52-aae6-495c-9775-04fc3644c8c5" providerId="ADAL" clId="{586DEE1A-CE0A-4E3C-B144-A347ABF1FE9F}" dt="2020-08-27T10:19:20.314" v="7996"/>
        <pc:sldMkLst>
          <pc:docMk/>
          <pc:sldMk cId="601208112" sldId="323"/>
        </pc:sldMkLst>
        <pc:spChg chg="del mod">
          <ac:chgData name="Marc Berneman" userId="6e80ea52-aae6-495c-9775-04fc3644c8c5" providerId="ADAL" clId="{586DEE1A-CE0A-4E3C-B144-A347ABF1FE9F}" dt="2020-08-25T22:18:09.834" v="7483" actId="478"/>
          <ac:spMkLst>
            <pc:docMk/>
            <pc:sldMk cId="601208112" sldId="323"/>
            <ac:spMk id="2" creationId="{07705E8B-B431-42B4-B668-D6E71B87C830}"/>
          </ac:spMkLst>
        </pc:spChg>
        <pc:spChg chg="add mod">
          <ac:chgData name="Marc Berneman" userId="6e80ea52-aae6-495c-9775-04fc3644c8c5" providerId="ADAL" clId="{586DEE1A-CE0A-4E3C-B144-A347ABF1FE9F}" dt="2020-08-25T22:22:53.703" v="7502" actId="14100"/>
          <ac:spMkLst>
            <pc:docMk/>
            <pc:sldMk cId="601208112" sldId="323"/>
            <ac:spMk id="6" creationId="{556C23D5-3608-4EC1-B06E-CD0B15F1B6C6}"/>
          </ac:spMkLst>
        </pc:spChg>
        <pc:picChg chg="add mod">
          <ac:chgData name="Marc Berneman" userId="6e80ea52-aae6-495c-9775-04fc3644c8c5" providerId="ADAL" clId="{586DEE1A-CE0A-4E3C-B144-A347ABF1FE9F}" dt="2020-08-25T22:25:02.588" v="7509" actId="1076"/>
          <ac:picMkLst>
            <pc:docMk/>
            <pc:sldMk cId="601208112" sldId="323"/>
            <ac:picMk id="8" creationId="{9C783700-FAA4-4271-9EC5-C9DE3B3B4C23}"/>
          </ac:picMkLst>
        </pc:picChg>
        <pc:picChg chg="add mod">
          <ac:chgData name="Marc Berneman" userId="6e80ea52-aae6-495c-9775-04fc3644c8c5" providerId="ADAL" clId="{586DEE1A-CE0A-4E3C-B144-A347ABF1FE9F}" dt="2020-08-25T22:22:05.076" v="7492" actId="1076"/>
          <ac:picMkLst>
            <pc:docMk/>
            <pc:sldMk cId="601208112" sldId="323"/>
            <ac:picMk id="10" creationId="{A2EC69FE-B8B0-48F6-B682-95539E81E84B}"/>
          </ac:picMkLst>
        </pc:picChg>
        <pc:picChg chg="add mod">
          <ac:chgData name="Marc Berneman" userId="6e80ea52-aae6-495c-9775-04fc3644c8c5" providerId="ADAL" clId="{586DEE1A-CE0A-4E3C-B144-A347ABF1FE9F}" dt="2020-08-25T22:25:05.579" v="7510" actId="1076"/>
          <ac:picMkLst>
            <pc:docMk/>
            <pc:sldMk cId="601208112" sldId="323"/>
            <ac:picMk id="12" creationId="{F6F615DA-3BC4-406B-8B8F-8408CB591582}"/>
          </ac:picMkLst>
        </pc:picChg>
        <pc:inkChg chg="add del">
          <ac:chgData name="Marc Berneman" userId="6e80ea52-aae6-495c-9775-04fc3644c8c5" providerId="ADAL" clId="{586DEE1A-CE0A-4E3C-B144-A347ABF1FE9F}" dt="2020-08-27T10:19:20.314" v="7996"/>
          <ac:inkMkLst>
            <pc:docMk/>
            <pc:sldMk cId="601208112" sldId="323"/>
            <ac:inkMk id="2" creationId="{250A18DE-D810-4E4B-9F4B-EDFD9A41042F}"/>
          </ac:inkMkLst>
        </pc:inkChg>
      </pc:sldChg>
      <pc:sldChg chg="add del">
        <pc:chgData name="Marc Berneman" userId="6e80ea52-aae6-495c-9775-04fc3644c8c5" providerId="ADAL" clId="{586DEE1A-CE0A-4E3C-B144-A347ABF1FE9F}" dt="2020-08-27T09:50:06.212" v="7856"/>
        <pc:sldMkLst>
          <pc:docMk/>
          <pc:sldMk cId="1466452665" sldId="324"/>
        </pc:sldMkLst>
      </pc:sldChg>
      <pc:sldChg chg="addSp delSp modSp add mod">
        <pc:chgData name="Marc Berneman" userId="6e80ea52-aae6-495c-9775-04fc3644c8c5" providerId="ADAL" clId="{586DEE1A-CE0A-4E3C-B144-A347ABF1FE9F}" dt="2020-08-27T10:19:20.314" v="7996"/>
        <pc:sldMkLst>
          <pc:docMk/>
          <pc:sldMk cId="2625090951" sldId="324"/>
        </pc:sldMkLst>
        <pc:spChg chg="add mod">
          <ac:chgData name="Marc Berneman" userId="6e80ea52-aae6-495c-9775-04fc3644c8c5" providerId="ADAL" clId="{586DEE1A-CE0A-4E3C-B144-A347ABF1FE9F}" dt="2020-08-27T09:58:11.694" v="7994" actId="1076"/>
          <ac:spMkLst>
            <pc:docMk/>
            <pc:sldMk cId="2625090951" sldId="324"/>
            <ac:spMk id="8" creationId="{33F0BFF2-89D2-4CFB-891F-AFE5D0398C25}"/>
          </ac:spMkLst>
        </pc:spChg>
        <pc:picChg chg="add del">
          <ac:chgData name="Marc Berneman" userId="6e80ea52-aae6-495c-9775-04fc3644c8c5" providerId="ADAL" clId="{586DEE1A-CE0A-4E3C-B144-A347ABF1FE9F}" dt="2020-08-27T09:54:34.241" v="7897" actId="478"/>
          <ac:picMkLst>
            <pc:docMk/>
            <pc:sldMk cId="2625090951" sldId="324"/>
            <ac:picMk id="2" creationId="{00ABA819-D038-4672-B9C0-020D8F59C2B2}"/>
          </ac:picMkLst>
        </pc:picChg>
        <pc:picChg chg="del">
          <ac:chgData name="Marc Berneman" userId="6e80ea52-aae6-495c-9775-04fc3644c8c5" providerId="ADAL" clId="{586DEE1A-CE0A-4E3C-B144-A347ABF1FE9F}" dt="2020-08-27T09:51:15.556" v="7884" actId="478"/>
          <ac:picMkLst>
            <pc:docMk/>
            <pc:sldMk cId="2625090951" sldId="324"/>
            <ac:picMk id="6" creationId="{6831B2DB-BA91-45C7-AB3A-65805BAA1D96}"/>
          </ac:picMkLst>
        </pc:picChg>
        <pc:picChg chg="add mod">
          <ac:chgData name="Marc Berneman" userId="6e80ea52-aae6-495c-9775-04fc3644c8c5" providerId="ADAL" clId="{586DEE1A-CE0A-4E3C-B144-A347ABF1FE9F}" dt="2020-08-27T09:56:58.825" v="7907" actId="12788"/>
          <ac:picMkLst>
            <pc:docMk/>
            <pc:sldMk cId="2625090951" sldId="324"/>
            <ac:picMk id="7" creationId="{D6664B49-CFA7-4E1C-A281-3DA2A6D24073}"/>
          </ac:picMkLst>
        </pc:picChg>
        <pc:picChg chg="del mod">
          <ac:chgData name="Marc Berneman" userId="6e80ea52-aae6-495c-9775-04fc3644c8c5" providerId="ADAL" clId="{586DEE1A-CE0A-4E3C-B144-A347ABF1FE9F}" dt="2020-08-27T09:56:52.909" v="7900" actId="478"/>
          <ac:picMkLst>
            <pc:docMk/>
            <pc:sldMk cId="2625090951" sldId="324"/>
            <ac:picMk id="12" creationId="{F2D97647-D062-4D4A-8F45-19F23838BBE4}"/>
          </ac:picMkLst>
        </pc:picChg>
        <pc:picChg chg="del mod">
          <ac:chgData name="Marc Berneman" userId="6e80ea52-aae6-495c-9775-04fc3644c8c5" providerId="ADAL" clId="{586DEE1A-CE0A-4E3C-B144-A347ABF1FE9F}" dt="2020-08-27T09:56:53.642" v="7903" actId="478"/>
          <ac:picMkLst>
            <pc:docMk/>
            <pc:sldMk cId="2625090951" sldId="324"/>
            <ac:picMk id="14" creationId="{329B1976-DE21-4167-934B-BCC7E7135846}"/>
          </ac:picMkLst>
        </pc:picChg>
        <pc:picChg chg="del mod">
          <ac:chgData name="Marc Berneman" userId="6e80ea52-aae6-495c-9775-04fc3644c8c5" providerId="ADAL" clId="{586DEE1A-CE0A-4E3C-B144-A347ABF1FE9F}" dt="2020-08-27T09:56:53.991" v="7904" actId="478"/>
          <ac:picMkLst>
            <pc:docMk/>
            <pc:sldMk cId="2625090951" sldId="324"/>
            <ac:picMk id="16" creationId="{DC0A3BA6-34DE-4F4D-B849-E96C574FF894}"/>
          </ac:picMkLst>
        </pc:picChg>
        <pc:inkChg chg="add del">
          <ac:chgData name="Marc Berneman" userId="6e80ea52-aae6-495c-9775-04fc3644c8c5" providerId="ADAL" clId="{586DEE1A-CE0A-4E3C-B144-A347ABF1FE9F}" dt="2020-08-27T10:19:20.314" v="7996"/>
          <ac:inkMkLst>
            <pc:docMk/>
            <pc:sldMk cId="2625090951" sldId="324"/>
            <ac:inkMk id="9" creationId="{5524854E-13B5-4033-ACBB-0C6B3180A1DF}"/>
          </ac:inkMkLst>
        </pc:ink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2CF98BB-25B3-479E-A306-87B86754986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FD3B9A-6713-49A6-95AA-827409333DC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0624F3-465B-407F-8D98-9627D66F188F}" type="datetimeFigureOut">
              <a:rPr lang="LID4096" smtClean="0"/>
              <a:t>08/30/2020</a:t>
            </a:fld>
            <a:endParaRPr lang="LID4096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52ED70-4DB2-489E-991C-958940DAA1A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B423DC-0605-4F1B-820C-4678EF34032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F122EE-2979-4741-9E06-30E4803C1C33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23633865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310AA7-6D8B-4F3B-8203-18310C0040C3}" type="datetimeFigureOut">
              <a:rPr lang="LID4096" smtClean="0"/>
              <a:t>08/30/2020</a:t>
            </a:fld>
            <a:endParaRPr lang="LID4096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LID4096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89753B-5F11-4C3A-9E4F-065B1D0CB070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293042415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Data-driven: </a:t>
            </a:r>
            <a:r>
              <a:rPr lang="en-US" dirty="0" err="1">
                <a:cs typeface="Calibri"/>
              </a:rPr>
              <a:t>waarom</a:t>
            </a:r>
            <a:r>
              <a:rPr lang="en-US" dirty="0">
                <a:cs typeface="Calibri"/>
              </a:rPr>
              <a:t> is </a:t>
            </a:r>
            <a:r>
              <a:rPr lang="en-US" dirty="0" err="1">
                <a:cs typeface="Calibri"/>
              </a:rPr>
              <a:t>dit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belangrijk</a:t>
            </a:r>
            <a:r>
              <a:rPr lang="en-US" dirty="0">
                <a:cs typeface="Calibri"/>
              </a:rPr>
              <a:t>?</a:t>
            </a:r>
          </a:p>
          <a:p>
            <a:r>
              <a:rPr lang="en-US" dirty="0">
                <a:cs typeface="Calibri"/>
              </a:rPr>
              <a:t>Begin met introduction</a:t>
            </a:r>
          </a:p>
        </p:txBody>
      </p:sp>
    </p:spTree>
    <p:extLst>
      <p:ext uri="{BB962C8B-B14F-4D97-AF65-F5344CB8AC3E}">
        <p14:creationId xmlns:p14="http://schemas.microsoft.com/office/powerpoint/2010/main" val="4754586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err="1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529766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cs typeface="Calibri"/>
              </a:rPr>
              <a:t>Varianties</a:t>
            </a:r>
            <a:r>
              <a:rPr lang="en-US" dirty="0">
                <a:cs typeface="Calibri"/>
              </a:rPr>
              <a:t> </a:t>
            </a:r>
            <a:r>
              <a:rPr lang="en-US" dirty="0" err="1">
                <a:cs typeface="Calibri"/>
              </a:rPr>
              <a:t>wegdoen</a:t>
            </a:r>
          </a:p>
        </p:txBody>
      </p:sp>
    </p:spTree>
    <p:extLst>
      <p:ext uri="{BB962C8B-B14F-4D97-AF65-F5344CB8AC3E}">
        <p14:creationId xmlns:p14="http://schemas.microsoft.com/office/powerpoint/2010/main" val="22210451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10153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M-(1-M)</a:t>
            </a:r>
            <a:r>
              <a:rPr lang="en-US" dirty="0" err="1">
                <a:cs typeface="Calibri"/>
              </a:rPr>
              <a:t>Krho</a:t>
            </a:r>
            <a:r>
              <a:rPr lang="en-US" dirty="0">
                <a:cs typeface="Calibri"/>
              </a:rPr>
              <a:t>, GBLA </a:t>
            </a:r>
            <a:r>
              <a:rPr lang="en-US" dirty="0" err="1">
                <a:cs typeface="Calibri"/>
              </a:rPr>
              <a:t>wegdoen</a:t>
            </a:r>
          </a:p>
        </p:txBody>
      </p:sp>
    </p:spTree>
    <p:extLst>
      <p:ext uri="{BB962C8B-B14F-4D97-AF65-F5344CB8AC3E}">
        <p14:creationId xmlns:p14="http://schemas.microsoft.com/office/powerpoint/2010/main" val="7423128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Data-driven -&gt; </a:t>
            </a:r>
            <a:r>
              <a:rPr lang="en-US" dirty="0" err="1">
                <a:cs typeface="Calibri"/>
              </a:rPr>
              <a:t>niet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parametrisch</a:t>
            </a:r>
            <a:r>
              <a:rPr lang="en-US" dirty="0">
                <a:cs typeface="Calibri"/>
              </a:rPr>
              <a:t> model</a:t>
            </a:r>
          </a:p>
        </p:txBody>
      </p:sp>
    </p:spTree>
    <p:extLst>
      <p:ext uri="{BB962C8B-B14F-4D97-AF65-F5344CB8AC3E}">
        <p14:creationId xmlns:p14="http://schemas.microsoft.com/office/powerpoint/2010/main" val="8195724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25401355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Open loop</a:t>
            </a:r>
          </a:p>
          <a:p>
            <a:r>
              <a:rPr lang="en-US" dirty="0">
                <a:cs typeface="Calibri"/>
              </a:rPr>
              <a:t>Extra slide: </a:t>
            </a:r>
            <a:r>
              <a:rPr lang="en-US" dirty="0" err="1">
                <a:cs typeface="Calibri"/>
              </a:rPr>
              <a:t>waarom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zou</a:t>
            </a:r>
            <a:r>
              <a:rPr lang="en-US" dirty="0">
                <a:cs typeface="Calibri"/>
              </a:rPr>
              <a:t> het </a:t>
            </a:r>
            <a:r>
              <a:rPr lang="en-US" dirty="0" err="1">
                <a:cs typeface="Calibri"/>
              </a:rPr>
              <a:t>zou</a:t>
            </a:r>
            <a:r>
              <a:rPr lang="en-US" dirty="0">
                <a:cs typeface="Calibri"/>
              </a:rPr>
              <a:t> </a:t>
            </a:r>
            <a:r>
              <a:rPr lang="en-US" dirty="0" err="1">
                <a:cs typeface="Calibri"/>
              </a:rPr>
              <a:t>falen</a:t>
            </a:r>
            <a:r>
              <a:rPr lang="en-US" dirty="0">
                <a:cs typeface="Calibri"/>
              </a:rPr>
              <a:t>? Wat </a:t>
            </a:r>
            <a:r>
              <a:rPr lang="en-US" dirty="0" err="1">
                <a:cs typeface="Calibri"/>
              </a:rPr>
              <a:t>beter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volgende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keer</a:t>
            </a:r>
            <a:r>
              <a:rPr lang="en-US" dirty="0">
                <a:cs typeface="Calibri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7305925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Open loop</a:t>
            </a:r>
          </a:p>
          <a:p>
            <a:r>
              <a:rPr lang="en-US" dirty="0">
                <a:cs typeface="Calibri"/>
              </a:rPr>
              <a:t>Extra slide: </a:t>
            </a:r>
            <a:r>
              <a:rPr lang="en-US" dirty="0" err="1">
                <a:cs typeface="Calibri"/>
              </a:rPr>
              <a:t>waarom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zou</a:t>
            </a:r>
            <a:r>
              <a:rPr lang="en-US" dirty="0">
                <a:cs typeface="Calibri"/>
              </a:rPr>
              <a:t> het </a:t>
            </a:r>
            <a:r>
              <a:rPr lang="en-US" dirty="0" err="1">
                <a:cs typeface="Calibri"/>
              </a:rPr>
              <a:t>zou</a:t>
            </a:r>
            <a:r>
              <a:rPr lang="en-US" dirty="0">
                <a:cs typeface="Calibri"/>
              </a:rPr>
              <a:t> </a:t>
            </a:r>
            <a:r>
              <a:rPr lang="en-US" dirty="0" err="1">
                <a:cs typeface="Calibri"/>
              </a:rPr>
              <a:t>falen</a:t>
            </a:r>
            <a:r>
              <a:rPr lang="en-US" dirty="0">
                <a:cs typeface="Calibri"/>
              </a:rPr>
              <a:t>? Wat </a:t>
            </a:r>
            <a:r>
              <a:rPr lang="en-US" dirty="0" err="1">
                <a:cs typeface="Calibri"/>
              </a:rPr>
              <a:t>beter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volgende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keer</a:t>
            </a:r>
            <a:r>
              <a:rPr lang="en-US" dirty="0">
                <a:cs typeface="Calibri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733047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35259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N = Time index</a:t>
            </a:r>
          </a:p>
          <a:p>
            <a:r>
              <a:rPr lang="en-US" dirty="0">
                <a:cs typeface="Calibri"/>
              </a:rPr>
              <a:t>F/fs</a:t>
            </a:r>
          </a:p>
          <a:p>
            <a:r>
              <a:rPr lang="en-US" dirty="0">
                <a:cs typeface="Calibri"/>
              </a:rPr>
              <a:t>A.U. </a:t>
            </a:r>
            <a:r>
              <a:rPr lang="en-US" dirty="0" err="1">
                <a:cs typeface="Calibri"/>
              </a:rPr>
              <a:t>voor</a:t>
            </a:r>
            <a:r>
              <a:rPr lang="en-US" dirty="0">
                <a:cs typeface="Calibri"/>
              </a:rPr>
              <a:t> y-as</a:t>
            </a:r>
          </a:p>
          <a:p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08044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cs typeface="Calibri"/>
              </a:rPr>
              <a:t>Dit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naar</a:t>
            </a:r>
            <a:r>
              <a:rPr lang="en-US" dirty="0">
                <a:cs typeface="Calibri"/>
              </a:rPr>
              <a:t> begin</a:t>
            </a:r>
          </a:p>
        </p:txBody>
      </p:sp>
    </p:spTree>
    <p:extLst>
      <p:ext uri="{BB962C8B-B14F-4D97-AF65-F5344CB8AC3E}">
        <p14:creationId xmlns:p14="http://schemas.microsoft.com/office/powerpoint/2010/main" val="4466506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cs typeface="Calibri"/>
              </a:rPr>
              <a:t>Vereenvoudigen</a:t>
            </a:r>
            <a:r>
              <a:rPr lang="en-US" dirty="0">
                <a:cs typeface="Calibri"/>
              </a:rPr>
              <a:t> of </a:t>
            </a:r>
            <a:r>
              <a:rPr lang="en-US" dirty="0" err="1">
                <a:cs typeface="Calibri"/>
              </a:rPr>
              <a:t>meer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tijd</a:t>
            </a:r>
          </a:p>
          <a:p>
            <a:r>
              <a:rPr lang="en-US" dirty="0" err="1">
                <a:cs typeface="Calibri"/>
              </a:rPr>
              <a:t>Bewijs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niet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geven</a:t>
            </a:r>
            <a:r>
              <a:rPr lang="en-US" dirty="0">
                <a:cs typeface="Calibri"/>
              </a:rPr>
              <a:t> -&gt; </a:t>
            </a:r>
            <a:r>
              <a:rPr lang="en-US" dirty="0" err="1">
                <a:cs typeface="Calibri"/>
              </a:rPr>
              <a:t>ik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benader</a:t>
            </a:r>
            <a:r>
              <a:rPr lang="en-US" dirty="0">
                <a:cs typeface="Calibri"/>
              </a:rPr>
              <a:t> de </a:t>
            </a:r>
            <a:r>
              <a:rPr lang="en-US" dirty="0" err="1">
                <a:cs typeface="Calibri"/>
              </a:rPr>
              <a:t>sens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functie</a:t>
            </a:r>
            <a:r>
              <a:rPr lang="en-US" dirty="0">
                <a:cs typeface="Calibri"/>
              </a:rPr>
              <a:t> ...</a:t>
            </a:r>
          </a:p>
        </p:txBody>
      </p:sp>
    </p:spTree>
    <p:extLst>
      <p:ext uri="{BB962C8B-B14F-4D97-AF65-F5344CB8AC3E}">
        <p14:creationId xmlns:p14="http://schemas.microsoft.com/office/powerpoint/2010/main" val="8271911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Why WNLS? No bias due to random noise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39391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Hier </a:t>
            </a:r>
            <a:r>
              <a:rPr lang="en-US" dirty="0" err="1">
                <a:cs typeface="Calibri"/>
              </a:rPr>
              <a:t>nog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een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foto</a:t>
            </a:r>
          </a:p>
        </p:txBody>
      </p:sp>
    </p:spTree>
    <p:extLst>
      <p:ext uri="{BB962C8B-B14F-4D97-AF65-F5344CB8AC3E}">
        <p14:creationId xmlns:p14="http://schemas.microsoft.com/office/powerpoint/2010/main" val="35000770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1 slide </a:t>
            </a:r>
            <a:r>
              <a:rPr lang="en-US" dirty="0" err="1">
                <a:cs typeface="Calibri"/>
              </a:rPr>
              <a:t>aan</a:t>
            </a:r>
            <a:r>
              <a:rPr lang="en-US" dirty="0">
                <a:cs typeface="Calibri"/>
              </a:rPr>
              <a:t> transient? Anders </a:t>
            </a:r>
            <a:r>
              <a:rPr lang="en-US" dirty="0" err="1">
                <a:cs typeface="Calibri"/>
              </a:rPr>
              <a:t>eerste</a:t>
            </a:r>
            <a:r>
              <a:rPr lang="en-US" dirty="0">
                <a:cs typeface="Calibri"/>
              </a:rPr>
              <a:t> zin </a:t>
            </a:r>
            <a:r>
              <a:rPr lang="en-US" dirty="0" err="1">
                <a:cs typeface="Calibri"/>
              </a:rPr>
              <a:t>weg</a:t>
            </a:r>
          </a:p>
        </p:txBody>
      </p:sp>
    </p:spTree>
    <p:extLst>
      <p:ext uri="{BB962C8B-B14F-4D97-AF65-F5344CB8AC3E}">
        <p14:creationId xmlns:p14="http://schemas.microsoft.com/office/powerpoint/2010/main" val="38696478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Blok schema van WH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57368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8CB51-A601-4B1D-B2AA-E6ED2D7613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89F412-C94C-4F9B-BFC5-AA8BADBF34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6B66EB-7CBA-4D3B-A746-32E0FA8F62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DE513-4566-498E-A1D2-A2573A313F10}" type="datetime1">
              <a:rPr lang="LID4096" smtClean="0"/>
              <a:t>08/30/2020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C6A4EA-34A0-4F41-BD5F-5FE467984C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207220-42DD-4D5A-959B-3FEF5B5B2F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24621-ADB6-4DE2-A945-BF9C42D66C16}" type="slidenum">
              <a:rPr lang="LID4096" smtClean="0"/>
              <a:t>‹#›</a:t>
            </a:fld>
            <a:endParaRPr lang="LID4096" dirty="0"/>
          </a:p>
        </p:txBody>
      </p:sp>
      <p:pic>
        <p:nvPicPr>
          <p:cNvPr id="10" name="Google Shape;63;p14">
            <a:extLst>
              <a:ext uri="{FF2B5EF4-FFF2-40B4-BE49-F238E27FC236}">
                <a16:creationId xmlns:a16="http://schemas.microsoft.com/office/drawing/2014/main" id="{4C074E40-7275-456A-9913-453D9F3F995C}"/>
              </a:ext>
            </a:extLst>
          </p:cNvPr>
          <p:cNvPicPr preferRelativeResize="0">
            <a:picLocks noChangeAspect="1"/>
          </p:cNvPicPr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414000" y="6045200"/>
            <a:ext cx="1730292" cy="787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808539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AD7DB-8E24-400A-8287-410405646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C9D44A8-BB42-4678-8DC0-221B366BCE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3EDA0D-69BB-4BA3-A568-E75AAE7EFD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2F03A7-06AC-42A6-807C-49E2EC5FF34B}" type="datetime1">
              <a:rPr lang="LID4096" smtClean="0"/>
              <a:t>08/30/2020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8FBC23-6DDB-4C43-A19A-681FD62319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2F0FDF-DCF1-426A-8F96-DC78F26FED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24621-ADB6-4DE2-A945-BF9C42D66C16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213555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E12BBC2-87C6-4F2F-BBAC-F20E622C6E3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E17494C-B1C2-48D4-8201-CBF2A05612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623738-21EF-411A-964B-04771BC7DD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4F151E-6EE0-46E7-A077-0830AA8B566A}" type="datetime1">
              <a:rPr lang="LID4096" smtClean="0"/>
              <a:t>08/30/2020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361653-0F0B-4FB9-A62E-80A6C1547D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21E9AB-A19D-4B3E-B871-A6F1595E5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24621-ADB6-4DE2-A945-BF9C42D66C16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2744448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2AD0A-FDF3-4B34-835B-9C276EB26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B8CF71-AFB8-403F-8C3D-BCAE334D9B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7A1EA0-ECA9-4898-9580-5CFBCF7A17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2E637-9535-4661-8537-D9DAE835DDE4}" type="datetime1">
              <a:rPr lang="LID4096" smtClean="0"/>
              <a:t>08/30/2020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2496D6-2855-4281-B48D-E14CC2978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14557E-9958-4C0F-9ED6-381B84B79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24621-ADB6-4DE2-A945-BF9C42D66C16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4011986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B7B82-413F-409C-A16F-B48FCF411B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B6A8CB-8D97-4B9E-9172-BF15B1BDA4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FAC6BD-70EC-4F20-A16B-B49CFDB761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65914-5556-434B-BE81-783F0A3D1507}" type="datetime1">
              <a:rPr lang="LID4096" smtClean="0"/>
              <a:t>08/30/2020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437EE6-76D3-46D5-9A54-91B5C5500F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DB2285-DDDD-4AF0-9DF6-B48839912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24621-ADB6-4DE2-A945-BF9C42D66C16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8930241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30D4C-409D-4FB8-B4A6-16001BE6A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6BD01F-82E4-4F9E-ADCA-9AC169518F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B8968D-8FE2-4A26-B74B-551606332F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0FE9FE-1070-4655-9EC6-2580CD3F7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FFC4C-806F-4C10-8C52-A7F09DA43BDC}" type="datetime1">
              <a:rPr lang="LID4096" smtClean="0"/>
              <a:t>08/30/2020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1797ED-4C76-4CC2-A754-0E28302035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D739A4-EA3E-42F0-87C8-8EC8D7ACDF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24621-ADB6-4DE2-A945-BF9C42D66C16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5491393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49604-F853-41E6-94D7-621385D86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FFA9B8-5D2C-4ADD-9CFB-EF05E99099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344B67-B639-4C66-9724-623B5DD952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9DDA24-43C0-4A8B-8289-8EF95AC725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65B35D1-530D-41E7-9288-CAA6FA79319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22D2750-D3AA-45F6-9F9C-D6BD596239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1B79B-7F0B-4F1E-9618-95EA34A7EC9A}" type="datetime1">
              <a:rPr lang="LID4096" smtClean="0"/>
              <a:t>08/30/2020</a:t>
            </a:fld>
            <a:endParaRPr lang="LID4096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B4DA560-1CCC-4B9D-B27B-AC36E28133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1201D60-D870-4DA6-A93A-63B7DDDBC2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24621-ADB6-4DE2-A945-BF9C42D66C16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7381125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C9DAD-98FE-4BD1-ABE4-F1EA5D8CF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362FE6-A690-4667-9929-5AA4138449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37E3A-DF35-4167-8A1A-D56E15C3BE33}" type="datetime1">
              <a:rPr lang="LID4096" smtClean="0"/>
              <a:t>08/30/2020</a:t>
            </a:fld>
            <a:endParaRPr lang="LID4096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0C6366-8D4D-444B-B654-15D8383D51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2B883A-5CE8-44A7-B048-574BE8F9A9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24621-ADB6-4DE2-A945-BF9C42D66C16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065881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64885E-3904-4BD4-9698-D41623BDA3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0A9BE-6587-4B6A-A249-65F6DCE9FCE4}" type="datetime1">
              <a:rPr lang="LID4096" smtClean="0"/>
              <a:t>08/30/2020</a:t>
            </a:fld>
            <a:endParaRPr lang="LID4096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F6A7F60-2155-4759-9EAC-1B20C583EE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CA853D-084A-4B8D-B9B6-460AEDA46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37900" y="6070600"/>
            <a:ext cx="965200" cy="708025"/>
          </a:xfrm>
        </p:spPr>
        <p:txBody>
          <a:bodyPr/>
          <a:lstStyle>
            <a:lvl1pPr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F224621-ADB6-4DE2-A945-BF9C42D66C16}" type="slidenum">
              <a:rPr lang="LID4096" smtClean="0"/>
              <a:pPr/>
              <a:t>‹#›</a:t>
            </a:fld>
            <a:endParaRPr lang="LID4096" dirty="0"/>
          </a:p>
        </p:txBody>
      </p:sp>
      <p:pic>
        <p:nvPicPr>
          <p:cNvPr id="6" name="Google Shape;63;p14">
            <a:extLst>
              <a:ext uri="{FF2B5EF4-FFF2-40B4-BE49-F238E27FC236}">
                <a16:creationId xmlns:a16="http://schemas.microsoft.com/office/drawing/2014/main" id="{896766F2-892F-40CE-8AAB-26871160ADB1}"/>
              </a:ext>
            </a:extLst>
          </p:cNvPr>
          <p:cNvPicPr preferRelativeResize="0">
            <a:picLocks noChangeAspect="1"/>
          </p:cNvPicPr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3500" y="6045200"/>
            <a:ext cx="1730292" cy="787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549184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C07F13-10A1-4203-A508-F969B7718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11F467-4B4D-449C-AD26-1D07AA8DC3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984483-4FD1-4026-B070-FB7C396B3A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803823-0B79-463D-BD89-380966CF34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DC32F-B03D-4B88-986A-BEB418C41C39}" type="datetime1">
              <a:rPr lang="LID4096" smtClean="0"/>
              <a:t>08/30/2020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FFB5B5-59F9-4B70-872D-BE71E4E7A2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AFD19C-CE85-4128-B08D-DDEEC6DCC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24621-ADB6-4DE2-A945-BF9C42D66C16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8793039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C6A2E7-8C43-4D9A-A2E0-4A3AAEB6F3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93EFB82-6398-4BEB-8E25-20CCB987368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680FCA-0916-464B-91F6-EC0F3CDA9C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140155-7DD6-48B6-93ED-328164700F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7E5F4-76BB-4068-9E3F-92AE39A84DAA}" type="datetime1">
              <a:rPr lang="LID4096" smtClean="0"/>
              <a:t>08/30/2020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FD48DD-A4FE-4835-BDE8-B8874AEF2C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36353B-C318-4999-9925-7280739158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24621-ADB6-4DE2-A945-BF9C42D66C16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9555194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7441C40-7080-4794-9911-37052A6E0D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4A66DA-B538-4A50-94BD-D9D2198317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3987EE-7143-41CD-BF5F-119453045F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7F9E08-AF3B-4882-8D94-10B832B3818E}" type="datetime1">
              <a:rPr lang="LID4096" smtClean="0"/>
              <a:t>08/30/2020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BA3B39-CAB3-4B7F-9B48-E693903E2B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F79FC3-4DBF-488C-BE03-8778261AF2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224621-ADB6-4DE2-A945-BF9C42D66C16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1222754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LID4096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0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sv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6.svg"/><Relationship Id="rId4" Type="http://schemas.openxmlformats.org/officeDocument/2006/relationships/image" Target="../media/image5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svg"/><Relationship Id="rId7" Type="http://schemas.openxmlformats.org/officeDocument/2006/relationships/image" Target="../media/image62.sv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5" Type="http://schemas.openxmlformats.org/officeDocument/2006/relationships/image" Target="../media/image60.svg"/><Relationship Id="rId4" Type="http://schemas.openxmlformats.org/officeDocument/2006/relationships/image" Target="../media/image5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homepages.vub.ac.be/~jlataire/I2MTC2017/Keynote_I2MTC2017_Lataire.pdf" TargetMode="External"/><Relationship Id="rId2" Type="http://schemas.openxmlformats.org/officeDocument/2006/relationships/hyperlink" Target="https://onlinelibrary.wiley.com/doi/abs/10.1002/acs.1212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upload.wikimedia.org/wikipedia/commons/thumb/2/21/Matlab_Logo.png/534px-Matlab_Logo.png" TargetMode="Externa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0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0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7" Type="http://schemas.openxmlformats.org/officeDocument/2006/relationships/image" Target="../media/image120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0.png"/><Relationship Id="rId5" Type="http://schemas.openxmlformats.org/officeDocument/2006/relationships/image" Target="../media/image100.png"/><Relationship Id="rId4" Type="http://schemas.openxmlformats.org/officeDocument/2006/relationships/image" Target="../media/image90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8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121796-9323-4E49-B4D4-85DA1A9AF0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94709"/>
            <a:ext cx="9144000" cy="1655763"/>
          </a:xfrm>
        </p:spPr>
        <p:txBody>
          <a:bodyPr>
            <a:normAutofit/>
          </a:bodyPr>
          <a:lstStyle/>
          <a:p>
            <a:r>
              <a:rPr lang="en-GB" sz="4800" b="1" dirty="0">
                <a:latin typeface="Arial" panose="020B0604020202020204" pitchFamily="34" charset="0"/>
                <a:cs typeface="Arial" panose="020B0604020202020204" pitchFamily="34" charset="0"/>
              </a:rPr>
              <a:t>A frequency domain approach to data-driven control</a:t>
            </a:r>
            <a:endParaRPr lang="LID4096" sz="4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27187C-5244-47D3-BEC8-3A75B60404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9" y="5049376"/>
            <a:ext cx="9144000" cy="1655762"/>
          </a:xfrm>
        </p:spPr>
        <p:txBody>
          <a:bodyPr>
            <a:normAutofit/>
          </a:bodyPr>
          <a:lstStyle/>
          <a:p>
            <a:r>
              <a:rPr lang="en-GB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Marc Berneman</a:t>
            </a:r>
          </a:p>
          <a:p>
            <a:r>
              <a:rPr lang="en-GB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 the supervision of Prof. </a:t>
            </a:r>
            <a:r>
              <a:rPr lang="en-GB" sz="28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Dr.</a:t>
            </a:r>
            <a:r>
              <a:rPr lang="en-GB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Ir. Rik </a:t>
            </a:r>
            <a:r>
              <a:rPr lang="en-GB" sz="28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Pintelon</a:t>
            </a:r>
            <a:endParaRPr lang="en-GB" sz="28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 the co-supervision of Prof. </a:t>
            </a:r>
            <a:r>
              <a:rPr lang="en-GB" sz="28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Dr.</a:t>
            </a:r>
            <a:r>
              <a:rPr lang="en-GB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800" b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Ir. </a:t>
            </a:r>
            <a:r>
              <a:rPr lang="en-GB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John </a:t>
            </a:r>
            <a:r>
              <a:rPr lang="en-GB" sz="28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Lataire</a:t>
            </a:r>
            <a:endParaRPr lang="LID4096" sz="28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 descr="A close up of a necklace&#10;&#10;Description automatically generated">
            <a:extLst>
              <a:ext uri="{FF2B5EF4-FFF2-40B4-BE49-F238E27FC236}">
                <a16:creationId xmlns:a16="http://schemas.microsoft.com/office/drawing/2014/main" id="{5F15E02A-7C43-41D1-9B3C-E15BBFF0E9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4718" y="1967915"/>
            <a:ext cx="5522561" cy="2864017"/>
          </a:xfrm>
          <a:prstGeom prst="rect">
            <a:avLst/>
          </a:prstGeom>
          <a:ln w="76200"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1554720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48BF2A-1F67-45F3-9E5B-A0E949BC4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24621-ADB6-4DE2-A945-BF9C42D66C16}" type="slidenum">
              <a:rPr lang="LID4096" smtClean="0"/>
              <a:pPr/>
              <a:t>10</a:t>
            </a:fld>
            <a:endParaRPr lang="LID4096" dirty="0"/>
          </a:p>
        </p:txBody>
      </p:sp>
      <p:sp>
        <p:nvSpPr>
          <p:cNvPr id="3" name="Google Shape;62;p14">
            <a:extLst>
              <a:ext uri="{FF2B5EF4-FFF2-40B4-BE49-F238E27FC236}">
                <a16:creationId xmlns:a16="http://schemas.microsoft.com/office/drawing/2014/main" id="{E155BFF9-202C-475B-A266-871949978C02}"/>
              </a:ext>
            </a:extLst>
          </p:cNvPr>
          <p:cNvSpPr txBox="1">
            <a:spLocks/>
          </p:cNvSpPr>
          <p:nvPr/>
        </p:nvSpPr>
        <p:spPr>
          <a:xfrm>
            <a:off x="415600" y="247650"/>
            <a:ext cx="11360800" cy="83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Frequency domain approach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7705E8B-B431-42B4-B668-D6E71B87C830}"/>
                  </a:ext>
                </a:extLst>
              </p:cNvPr>
              <p:cNvSpPr txBox="1"/>
              <p:nvPr/>
            </p:nvSpPr>
            <p:spPr>
              <a:xfrm>
                <a:off x="1800894" y="5830417"/>
                <a:ext cx="885691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3600" dirty="0">
                    <a:latin typeface="Arial" panose="020B0604020202020204" pitchFamily="34" charset="0"/>
                    <a:cs typeface="Arial" panose="020B0604020202020204" pitchFamily="34" charset="0"/>
                  </a:rPr>
                  <a:t>Parameters: </a:t>
                </a:r>
                <a14:m>
                  <m:oMath xmlns:m="http://schemas.openxmlformats.org/officeDocument/2006/math">
                    <m:r>
                      <a:rPr lang="en-GB" sz="3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{0.4097,0.407,−1.165,0.9813}</m:t>
                    </m:r>
                  </m:oMath>
                </a14:m>
                <a:endParaRPr lang="en-GB" sz="3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7705E8B-B431-42B4-B668-D6E71B87C8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0894" y="5830417"/>
                <a:ext cx="8856912" cy="646331"/>
              </a:xfrm>
              <a:prstGeom prst="rect">
                <a:avLst/>
              </a:prstGeom>
              <a:blipFill>
                <a:blip r:embed="rId2"/>
                <a:stretch>
                  <a:fillRect l="-1583" t="-14151" b="-34906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896CF217-BFBD-493C-AB68-87A8BC9371B8}"/>
              </a:ext>
            </a:extLst>
          </p:cNvPr>
          <p:cNvSpPr txBox="1"/>
          <p:nvPr/>
        </p:nvSpPr>
        <p:spPr>
          <a:xfrm>
            <a:off x="4200588" y="3823667"/>
            <a:ext cx="40575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Parametric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902BAE8-114E-40C2-9441-A0D73EE7B17B}"/>
                  </a:ext>
                </a:extLst>
              </p:cNvPr>
              <p:cNvSpPr txBox="1"/>
              <p:nvPr/>
            </p:nvSpPr>
            <p:spPr>
              <a:xfrm>
                <a:off x="2164308" y="1629577"/>
                <a:ext cx="7847276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3600" dirty="0">
                    <a:latin typeface="Arial" panose="020B0604020202020204" pitchFamily="34" charset="0"/>
                    <a:cs typeface="Arial" panose="020B0604020202020204" pitchFamily="34" charset="0"/>
                  </a:rPr>
                  <a:t>Parameters: </a:t>
                </a:r>
                <a14:m>
                  <m:oMath xmlns:m="http://schemas.openxmlformats.org/officeDocument/2006/math">
                    <m:r>
                      <a:rPr lang="en-GB" sz="3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{</m:t>
                    </m:r>
                    <m:r>
                      <a:rPr lang="en-GB" sz="3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𝐺</m:t>
                    </m:r>
                    <m:r>
                      <a:rPr lang="en-GB" sz="3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lang="en-GB" sz="3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𝑘</m:t>
                    </m:r>
                    <m:r>
                      <a:rPr lang="en-GB" sz="3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=5),…,</m:t>
                    </m:r>
                    <m:r>
                      <a:rPr lang="en-GB" sz="3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𝐺</m:t>
                    </m:r>
                    <m:r>
                      <a:rPr lang="en-GB" sz="3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lang="en-GB" sz="3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𝑘</m:t>
                    </m:r>
                    <m:r>
                      <a:rPr lang="en-GB" sz="3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=35)}</m:t>
                    </m:r>
                  </m:oMath>
                </a14:m>
                <a:endParaRPr lang="en-GB" sz="3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902BAE8-114E-40C2-9441-A0D73EE7B1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4308" y="1629577"/>
                <a:ext cx="7847276" cy="646331"/>
              </a:xfrm>
              <a:prstGeom prst="rect">
                <a:avLst/>
              </a:prstGeom>
              <a:blipFill>
                <a:blip r:embed="rId4"/>
                <a:stretch>
                  <a:fillRect l="-1865" t="-14151" b="-34906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DB2B04C8-749D-49A4-8C40-23A6AF2B9B4D}"/>
              </a:ext>
            </a:extLst>
          </p:cNvPr>
          <p:cNvSpPr txBox="1"/>
          <p:nvPr/>
        </p:nvSpPr>
        <p:spPr>
          <a:xfrm>
            <a:off x="3623169" y="1013477"/>
            <a:ext cx="49295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Nonparametric model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8E1C20A-2263-4D1E-AEC9-1D4DB4B5E437}"/>
              </a:ext>
            </a:extLst>
          </p:cNvPr>
          <p:cNvSpPr txBox="1"/>
          <p:nvPr/>
        </p:nvSpPr>
        <p:spPr>
          <a:xfrm>
            <a:off x="2022905" y="2275908"/>
            <a:ext cx="81300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dirty="0">
                <a:latin typeface="Arial" panose="020B0604020202020204" pitchFamily="34" charset="0"/>
                <a:cs typeface="Arial" panose="020B0604020202020204" pitchFamily="34" charset="0"/>
              </a:rPr>
              <a:t>Number of </a:t>
            </a:r>
            <a:r>
              <a:rPr lang="en-GB" sz="3600">
                <a:latin typeface="Arial" panose="020B0604020202020204" pitchFamily="34" charset="0"/>
                <a:cs typeface="Arial" panose="020B0604020202020204" pitchFamily="34" charset="0"/>
              </a:rPr>
              <a:t>parameters grows </a:t>
            </a:r>
            <a:r>
              <a:rPr lang="en-GB" sz="3600" dirty="0">
                <a:latin typeface="Arial" panose="020B0604020202020204" pitchFamily="34" charset="0"/>
                <a:cs typeface="Arial" panose="020B0604020202020204" pitchFamily="34" charset="0"/>
              </a:rPr>
              <a:t>with the amount of data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AB3732D-CDEF-496C-B13E-AEC7046B29DC}"/>
              </a:ext>
            </a:extLst>
          </p:cNvPr>
          <p:cNvCxnSpPr>
            <a:cxnSpLocks/>
          </p:cNvCxnSpPr>
          <p:nvPr/>
        </p:nvCxnSpPr>
        <p:spPr>
          <a:xfrm>
            <a:off x="493550" y="3572184"/>
            <a:ext cx="11204900" cy="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850BC1C-C18A-4EAD-854D-21682BBF82B7}"/>
                  </a:ext>
                </a:extLst>
              </p:cNvPr>
              <p:cNvSpPr txBox="1"/>
              <p:nvPr/>
            </p:nvSpPr>
            <p:spPr>
              <a:xfrm>
                <a:off x="2419673" y="4484796"/>
                <a:ext cx="7369710" cy="12048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GB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p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e>
                      </m:d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0.4907</m:t>
                              </m:r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p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0.407</m:t>
                              </m:r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p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sup>
                          </m:sSup>
                        </m:num>
                        <m:den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1−1.165</m:t>
                          </m:r>
                          <m:sSup>
                            <m:sSupPr>
                              <m:ctrlP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p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+0.9813</m:t>
                          </m:r>
                          <m:sSup>
                            <m:sSupPr>
                              <m:ctrlP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p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LID4096" sz="3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850BC1C-C18A-4EAD-854D-21682BBF82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9673" y="4484796"/>
                <a:ext cx="7369710" cy="120488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95714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ight Triangle 1">
            <a:extLst>
              <a:ext uri="{FF2B5EF4-FFF2-40B4-BE49-F238E27FC236}">
                <a16:creationId xmlns:a16="http://schemas.microsoft.com/office/drawing/2014/main" id="{9FEF3065-1ED2-4A32-A448-D3353C03F4A5}"/>
              </a:ext>
            </a:extLst>
          </p:cNvPr>
          <p:cNvSpPr/>
          <p:nvPr/>
        </p:nvSpPr>
        <p:spPr>
          <a:xfrm rot="5400000">
            <a:off x="246741" y="-246743"/>
            <a:ext cx="2931886" cy="3425372"/>
          </a:xfrm>
          <a:prstGeom prst="rtTriangl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8" name="Right Triangle 7">
            <a:extLst>
              <a:ext uri="{FF2B5EF4-FFF2-40B4-BE49-F238E27FC236}">
                <a16:creationId xmlns:a16="http://schemas.microsoft.com/office/drawing/2014/main" id="{34BC60F9-272B-49CB-BBC3-9ECABF03CBED}"/>
              </a:ext>
            </a:extLst>
          </p:cNvPr>
          <p:cNvSpPr/>
          <p:nvPr/>
        </p:nvSpPr>
        <p:spPr>
          <a:xfrm rot="16200000">
            <a:off x="9013371" y="3679371"/>
            <a:ext cx="2931886" cy="3425372"/>
          </a:xfrm>
          <a:prstGeom prst="rt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48BF2A-1F67-45F3-9E5B-A0E949BC4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24621-ADB6-4DE2-A945-BF9C42D66C16}" type="slidenum">
              <a:rPr lang="LID4096" smtClean="0"/>
              <a:pPr/>
              <a:t>11</a:t>
            </a:fld>
            <a:endParaRPr lang="LID4096" dirty="0"/>
          </a:p>
        </p:txBody>
      </p:sp>
      <p:sp>
        <p:nvSpPr>
          <p:cNvPr id="3" name="Google Shape;62;p14">
            <a:extLst>
              <a:ext uri="{FF2B5EF4-FFF2-40B4-BE49-F238E27FC236}">
                <a16:creationId xmlns:a16="http://schemas.microsoft.com/office/drawing/2014/main" id="{E155BFF9-202C-475B-A266-871949978C02}"/>
              </a:ext>
            </a:extLst>
          </p:cNvPr>
          <p:cNvSpPr txBox="1">
            <a:spLocks/>
          </p:cNvSpPr>
          <p:nvPr/>
        </p:nvSpPr>
        <p:spPr>
          <a:xfrm>
            <a:off x="415600" y="247650"/>
            <a:ext cx="11360800" cy="83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Model reference control</a:t>
            </a:r>
          </a:p>
        </p:txBody>
      </p:sp>
      <p:pic>
        <p:nvPicPr>
          <p:cNvPr id="6" name="Picture 5" descr="A close up of a necklace&#10;&#10;Description automatically generated">
            <a:extLst>
              <a:ext uri="{FF2B5EF4-FFF2-40B4-BE49-F238E27FC236}">
                <a16:creationId xmlns:a16="http://schemas.microsoft.com/office/drawing/2014/main" id="{C7160860-0333-490D-AF8C-9D2394B2B7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0555" y="1450298"/>
            <a:ext cx="7630890" cy="3957403"/>
          </a:xfrm>
          <a:prstGeom prst="rect">
            <a:avLst/>
          </a:prstGeom>
          <a:ln w="76200">
            <a:noFill/>
          </a:ln>
        </p:spPr>
      </p:pic>
    </p:spTree>
    <p:extLst>
      <p:ext uri="{BB962C8B-B14F-4D97-AF65-F5344CB8AC3E}">
        <p14:creationId xmlns:p14="http://schemas.microsoft.com/office/powerpoint/2010/main" val="5866522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clock&#10;&#10;Description automatically generated">
            <a:extLst>
              <a:ext uri="{FF2B5EF4-FFF2-40B4-BE49-F238E27FC236}">
                <a16:creationId xmlns:a16="http://schemas.microsoft.com/office/drawing/2014/main" id="{E25A6CD7-9611-4C0E-BDE2-DEE9A989C0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7061" y="687594"/>
            <a:ext cx="8217877" cy="266664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48BF2A-1F67-45F3-9E5B-A0E949BC4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24621-ADB6-4DE2-A945-BF9C42D66C16}" type="slidenum">
              <a:rPr lang="LID4096" smtClean="0"/>
              <a:pPr/>
              <a:t>12</a:t>
            </a:fld>
            <a:endParaRPr lang="LID4096" dirty="0"/>
          </a:p>
        </p:txBody>
      </p:sp>
      <p:sp>
        <p:nvSpPr>
          <p:cNvPr id="3" name="Google Shape;62;p14">
            <a:extLst>
              <a:ext uri="{FF2B5EF4-FFF2-40B4-BE49-F238E27FC236}">
                <a16:creationId xmlns:a16="http://schemas.microsoft.com/office/drawing/2014/main" id="{E155BFF9-202C-475B-A266-871949978C02}"/>
              </a:ext>
            </a:extLst>
          </p:cNvPr>
          <p:cNvSpPr txBox="1">
            <a:spLocks/>
          </p:cNvSpPr>
          <p:nvPr/>
        </p:nvSpPr>
        <p:spPr>
          <a:xfrm>
            <a:off x="415600" y="247650"/>
            <a:ext cx="11360800" cy="83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nl" sz="4800" b="1" dirty="0">
                <a:latin typeface="Arial"/>
                <a:cs typeface="Arial"/>
              </a:rPr>
              <a:t>Model </a:t>
            </a:r>
            <a:r>
              <a:rPr lang="nl" sz="4800" b="1" dirty="0" err="1">
                <a:latin typeface="Arial"/>
                <a:cs typeface="Arial"/>
              </a:rPr>
              <a:t>reference</a:t>
            </a:r>
            <a:r>
              <a:rPr lang="nl" sz="4800" b="1" dirty="0">
                <a:latin typeface="Arial"/>
                <a:cs typeface="Arial"/>
              </a:rPr>
              <a:t> control</a:t>
            </a:r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EBB96318-73CD-4B7E-9759-B1AC3BFDAA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96813"/>
            <a:ext cx="5590476" cy="1561905"/>
          </a:xfrm>
          <a:prstGeom prst="rect">
            <a:avLst/>
          </a:prstGeom>
        </p:spPr>
      </p:pic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923B81C2-9631-47CF-B916-92C503315C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8593" y="5082568"/>
            <a:ext cx="5476190" cy="150476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51CB553-65FE-4CE5-90AB-114524B0C57B}"/>
              </a:ext>
            </a:extLst>
          </p:cNvPr>
          <p:cNvSpPr txBox="1"/>
          <p:nvPr/>
        </p:nvSpPr>
        <p:spPr>
          <a:xfrm>
            <a:off x="7737521" y="4477765"/>
            <a:ext cx="403887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User-defined reference model</a:t>
            </a:r>
          </a:p>
          <a:p>
            <a:pPr algn="ctr"/>
            <a:r>
              <a:rPr lang="en-GB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“model reference control”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B35F633-3233-42A8-BD86-11CCC70409A9}"/>
              </a:ext>
            </a:extLst>
          </p:cNvPr>
          <p:cNvCxnSpPr>
            <a:cxnSpLocks/>
          </p:cNvCxnSpPr>
          <p:nvPr/>
        </p:nvCxnSpPr>
        <p:spPr>
          <a:xfrm flipH="1">
            <a:off x="7136625" y="5834949"/>
            <a:ext cx="600896" cy="52251"/>
          </a:xfrm>
          <a:prstGeom prst="straightConnector1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77A7926-29F2-41EC-8F9D-10FF90668BC0}"/>
                  </a:ext>
                </a:extLst>
              </p:cNvPr>
              <p:cNvSpPr txBox="1"/>
              <p:nvPr/>
            </p:nvSpPr>
            <p:spPr>
              <a:xfrm>
                <a:off x="6013214" y="3285017"/>
                <a:ext cx="5628336" cy="12357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z="3600" b="0" i="0" smtClean="0">
                          <a:latin typeface="Cambria Math" panose="02040503050406030204" pitchFamily="18" charset="0"/>
                        </a:rPr>
                        <m:t>Ω</m:t>
                      </m:r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GB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GB" sz="3600" b="0" i="0" smtClean="0">
                                  <a:latin typeface="Cambria Math" panose="02040503050406030204" pitchFamily="18" charset="0"/>
                                </a:rPr>
                                <m:t>for</m:t>
                              </m:r>
                              <m:r>
                                <a:rPr lang="en-GB" sz="3600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GB" sz="3600" b="0" i="0" smtClean="0">
                                  <a:latin typeface="Cambria Math" panose="02040503050406030204" pitchFamily="18" charset="0"/>
                                </a:rPr>
                                <m:t>continuous</m:t>
                              </m:r>
                              <m:r>
                                <a:rPr lang="en-GB" sz="3600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GB" sz="3600" b="0" i="0" smtClean="0">
                                  <a:latin typeface="Cambria Math" panose="02040503050406030204" pitchFamily="18" charset="0"/>
                                </a:rPr>
                                <m:t>time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GB" sz="3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3600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p>
                                  <m:r>
                                    <a:rPr lang="en-GB" sz="36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GB" sz="3600" b="0" i="0" smtClean="0">
                                  <a:latin typeface="Cambria Math" panose="02040503050406030204" pitchFamily="18" charset="0"/>
                                </a:rPr>
                                <m:t>for</m:t>
                              </m:r>
                              <m:r>
                                <a:rPr lang="en-GB" sz="3600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GB" sz="3600" b="0" i="0" smtClean="0">
                                  <a:latin typeface="Cambria Math" panose="02040503050406030204" pitchFamily="18" charset="0"/>
                                </a:rPr>
                                <m:t>discrete</m:t>
                              </m:r>
                              <m:r>
                                <a:rPr lang="en-GB" sz="3600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GB" sz="3600" b="0" i="0" smtClean="0">
                                  <a:latin typeface="Cambria Math" panose="02040503050406030204" pitchFamily="18" charset="0"/>
                                </a:rPr>
                                <m:t>time</m:t>
                              </m:r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LID4096" sz="36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77A7926-29F2-41EC-8F9D-10FF90668B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3214" y="3285017"/>
                <a:ext cx="5628336" cy="123578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61743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48BF2A-1F67-45F3-9E5B-A0E949BC4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24621-ADB6-4DE2-A945-BF9C42D66C16}" type="slidenum">
              <a:rPr lang="LID4096" smtClean="0"/>
              <a:pPr/>
              <a:t>13</a:t>
            </a:fld>
            <a:endParaRPr lang="LID4096" dirty="0"/>
          </a:p>
        </p:txBody>
      </p:sp>
      <p:sp>
        <p:nvSpPr>
          <p:cNvPr id="3" name="Google Shape;62;p14">
            <a:extLst>
              <a:ext uri="{FF2B5EF4-FFF2-40B4-BE49-F238E27FC236}">
                <a16:creationId xmlns:a16="http://schemas.microsoft.com/office/drawing/2014/main" id="{E155BFF9-202C-475B-A266-871949978C02}"/>
              </a:ext>
            </a:extLst>
          </p:cNvPr>
          <p:cNvSpPr txBox="1">
            <a:spLocks/>
          </p:cNvSpPr>
          <p:nvPr/>
        </p:nvSpPr>
        <p:spPr>
          <a:xfrm>
            <a:off x="415600" y="247650"/>
            <a:ext cx="11360800" cy="83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nl" sz="4800" b="1" dirty="0">
                <a:latin typeface="Arial"/>
                <a:cs typeface="Arial"/>
              </a:rPr>
              <a:t>Model reference control</a:t>
            </a:r>
          </a:p>
        </p:txBody>
      </p:sp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923B81C2-9631-47CF-B916-92C503315C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9594" y="1106503"/>
            <a:ext cx="5476190" cy="1504762"/>
          </a:xfrm>
          <a:prstGeom prst="rect">
            <a:avLst/>
          </a:prstGeom>
        </p:spPr>
      </p:pic>
      <p:pic>
        <p:nvPicPr>
          <p:cNvPr id="6" name="Picture 5" descr="A close up of a clock&#10;&#10;Description automatically generated">
            <a:extLst>
              <a:ext uri="{FF2B5EF4-FFF2-40B4-BE49-F238E27FC236}">
                <a16:creationId xmlns:a16="http://schemas.microsoft.com/office/drawing/2014/main" id="{ECC84D1F-55C5-4D79-90EC-4382B315D6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5785" y="2927932"/>
            <a:ext cx="9323809" cy="134285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A8C6B2F-64BA-4A18-83A7-7210B785DC19}"/>
              </a:ext>
            </a:extLst>
          </p:cNvPr>
          <p:cNvSpPr txBox="1"/>
          <p:nvPr/>
        </p:nvSpPr>
        <p:spPr>
          <a:xfrm>
            <a:off x="1829090" y="4712677"/>
            <a:ext cx="40388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Weighing filter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7E8D4AC-3799-4E70-AC27-91F5A238EFE3}"/>
              </a:ext>
            </a:extLst>
          </p:cNvPr>
          <p:cNvCxnSpPr>
            <a:cxnSpLocks/>
            <a:stCxn id="12" idx="0"/>
          </p:cNvCxnSpPr>
          <p:nvPr/>
        </p:nvCxnSpPr>
        <p:spPr>
          <a:xfrm flipV="1">
            <a:off x="3848530" y="3904473"/>
            <a:ext cx="259236" cy="808204"/>
          </a:xfrm>
          <a:prstGeom prst="straightConnector1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4D1D757-426A-4069-86EC-46289E87DBA6}"/>
              </a:ext>
            </a:extLst>
          </p:cNvPr>
          <p:cNvSpPr txBox="1"/>
          <p:nvPr/>
        </p:nvSpPr>
        <p:spPr>
          <a:xfrm>
            <a:off x="6825333" y="4611509"/>
            <a:ext cx="30107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Not convex </a:t>
            </a:r>
            <a:endParaRPr lang="en-GB" sz="36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F3296BE-6FCD-43C0-BA6B-43541BE0B210}"/>
              </a:ext>
            </a:extLst>
          </p:cNvPr>
          <p:cNvCxnSpPr>
            <a:cxnSpLocks/>
          </p:cNvCxnSpPr>
          <p:nvPr/>
        </p:nvCxnSpPr>
        <p:spPr>
          <a:xfrm>
            <a:off x="8071487" y="4076065"/>
            <a:ext cx="283993" cy="73016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0871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48BF2A-1F67-45F3-9E5B-A0E949BC4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24621-ADB6-4DE2-A945-BF9C42D66C16}" type="slidenum">
              <a:rPr lang="LID4096" smtClean="0"/>
              <a:pPr/>
              <a:t>14</a:t>
            </a:fld>
            <a:endParaRPr lang="LID4096" dirty="0"/>
          </a:p>
        </p:txBody>
      </p:sp>
      <p:sp>
        <p:nvSpPr>
          <p:cNvPr id="3" name="Google Shape;62;p14">
            <a:extLst>
              <a:ext uri="{FF2B5EF4-FFF2-40B4-BE49-F238E27FC236}">
                <a16:creationId xmlns:a16="http://schemas.microsoft.com/office/drawing/2014/main" id="{E155BFF9-202C-475B-A266-871949978C02}"/>
              </a:ext>
            </a:extLst>
          </p:cNvPr>
          <p:cNvSpPr txBox="1">
            <a:spLocks/>
          </p:cNvSpPr>
          <p:nvPr/>
        </p:nvSpPr>
        <p:spPr>
          <a:xfrm>
            <a:off x="415600" y="247650"/>
            <a:ext cx="11360800" cy="83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nl" sz="4800" b="1" dirty="0">
                <a:latin typeface="Arial"/>
                <a:cs typeface="Arial"/>
              </a:rPr>
              <a:t>Model reference control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EC5FA52-2EC7-4B93-9469-5C9BB9D90A60}"/>
              </a:ext>
            </a:extLst>
          </p:cNvPr>
          <p:cNvSpPr txBox="1"/>
          <p:nvPr/>
        </p:nvSpPr>
        <p:spPr>
          <a:xfrm>
            <a:off x="197591" y="1350625"/>
            <a:ext cx="36471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Ideal controller: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6B4BD23-47A5-4465-91DB-58B0F32BA9ED}"/>
                  </a:ext>
                </a:extLst>
              </p:cNvPr>
              <p:cNvSpPr txBox="1"/>
              <p:nvPr/>
            </p:nvSpPr>
            <p:spPr>
              <a:xfrm>
                <a:off x="724760" y="4316859"/>
                <a:ext cx="4008212" cy="10662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z="3600" b="0" i="0" smtClean="0">
                          <a:latin typeface="Cambria Math" panose="02040503050406030204" pitchFamily="18" charset="0"/>
                        </a:rPr>
                        <m:t>C</m:t>
                      </m:r>
                      <m:sSup>
                        <m:sSupPr>
                          <m:ctrlPr>
                            <a:rPr lang="en-GB" sz="3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GB" sz="3600" b="0" i="0" smtClean="0">
                              <a:latin typeface="Cambria Math" panose="02040503050406030204" pitchFamily="18" charset="0"/>
                            </a:rPr>
                            <m:t>L</m:t>
                          </m:r>
                        </m:e>
                        <m:sup>
                          <m:r>
                            <a:rPr lang="en-GB" sz="3600" b="0" i="0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p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num>
                        <m:den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p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den>
                      </m:f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lang="LID4096" sz="36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6B4BD23-47A5-4465-91DB-58B0F32BA9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760" y="4316859"/>
                <a:ext cx="4008212" cy="106625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3146852C-3E79-4640-A0D7-4E63284AA22F}"/>
              </a:ext>
            </a:extLst>
          </p:cNvPr>
          <p:cNvSpPr txBox="1"/>
          <p:nvPr/>
        </p:nvSpPr>
        <p:spPr>
          <a:xfrm>
            <a:off x="197591" y="3670528"/>
            <a:ext cx="40831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Ideal closed loop: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CBCEE96-DE6C-4982-AEFD-A381A541D95F}"/>
                  </a:ext>
                </a:extLst>
              </p:cNvPr>
              <p:cNvSpPr txBox="1"/>
              <p:nvPr/>
            </p:nvSpPr>
            <p:spPr>
              <a:xfrm>
                <a:off x="5955038" y="1984432"/>
                <a:ext cx="3647152" cy="1125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⇒</m:t>
                      </m:r>
                      <m:sSup>
                        <m:sSupPr>
                          <m:ctrlPr>
                            <a:rPr lang="en-GB" sz="3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p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num>
                        <m:den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den>
                      </m:f>
                    </m:oMath>
                  </m:oMathPara>
                </a14:m>
                <a:endParaRPr lang="LID4096" sz="36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CBCEE96-DE6C-4982-AEFD-A381A541D9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5038" y="1984432"/>
                <a:ext cx="3647152" cy="112588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1D15D9C-AB5B-4143-9F4E-965F5294FDE4}"/>
                  </a:ext>
                </a:extLst>
              </p:cNvPr>
              <p:cNvSpPr txBox="1"/>
              <p:nvPr/>
            </p:nvSpPr>
            <p:spPr>
              <a:xfrm>
                <a:off x="724760" y="2056989"/>
                <a:ext cx="5230278" cy="11534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3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3600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p>
                          <m:r>
                            <a:rPr lang="en-GB" sz="36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GB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GB" sz="3600"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</m:d>
                      <m:r>
                        <a:rPr lang="en-GB" sz="36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3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600" i="1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GB" sz="36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GB" sz="3600">
                              <a:latin typeface="Cambria Math" panose="02040503050406030204" pitchFamily="18" charset="0"/>
                            </a:rPr>
                            <m:t>Ω</m:t>
                          </m:r>
                          <m:r>
                            <a:rPr lang="en-GB" sz="3600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GB" sz="3600" i="1">
                              <a:latin typeface="Cambria Math" panose="02040503050406030204" pitchFamily="18" charset="0"/>
                            </a:rPr>
                            <m:t>𝐺</m:t>
                          </m:r>
                          <m:d>
                            <m:dPr>
                              <m:ctrlPr>
                                <a:rPr lang="en-GB" sz="3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GB" sz="3600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</m:d>
                          <m:r>
                            <a:rPr lang="en-GB" sz="3600" i="1">
                              <a:latin typeface="Cambria Math" panose="02040503050406030204" pitchFamily="18" charset="0"/>
                            </a:rPr>
                            <m:t>(1−</m:t>
                          </m:r>
                          <m:r>
                            <a:rPr lang="en-GB" sz="3600" i="1">
                              <a:latin typeface="Cambria Math" panose="02040503050406030204" pitchFamily="18" charset="0"/>
                            </a:rPr>
                            <m:t>𝑀</m:t>
                          </m:r>
                          <m:d>
                            <m:dPr>
                              <m:ctrlPr>
                                <a:rPr lang="en-GB" sz="3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GB" sz="3600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</m:d>
                          <m:r>
                            <a:rPr lang="en-GB" sz="3600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LID4096" sz="36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1D15D9C-AB5B-4143-9F4E-965F5294FD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760" y="2056989"/>
                <a:ext cx="5230278" cy="115345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12415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14" grpId="0"/>
      <p:bldP spid="20" grpId="0"/>
      <p:bldP spid="22" grpId="0"/>
      <p:bldP spid="1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48BF2A-1F67-45F3-9E5B-A0E949BC4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24621-ADB6-4DE2-A945-BF9C42D66C16}" type="slidenum">
              <a:rPr lang="LID4096" smtClean="0"/>
              <a:pPr/>
              <a:t>15</a:t>
            </a:fld>
            <a:endParaRPr lang="LID4096" dirty="0"/>
          </a:p>
        </p:txBody>
      </p:sp>
      <p:sp>
        <p:nvSpPr>
          <p:cNvPr id="3" name="Google Shape;62;p14">
            <a:extLst>
              <a:ext uri="{FF2B5EF4-FFF2-40B4-BE49-F238E27FC236}">
                <a16:creationId xmlns:a16="http://schemas.microsoft.com/office/drawing/2014/main" id="{E155BFF9-202C-475B-A266-871949978C02}"/>
              </a:ext>
            </a:extLst>
          </p:cNvPr>
          <p:cNvSpPr txBox="1">
            <a:spLocks/>
          </p:cNvSpPr>
          <p:nvPr/>
        </p:nvSpPr>
        <p:spPr>
          <a:xfrm>
            <a:off x="415600" y="247650"/>
            <a:ext cx="11360800" cy="83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nl" sz="4800" b="1" dirty="0">
                <a:latin typeface="Arial"/>
                <a:cs typeface="Arial"/>
              </a:rPr>
              <a:t>Model reference control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09F3EB-45BB-4F74-9BC2-3EC7E2665C13}"/>
              </a:ext>
            </a:extLst>
          </p:cNvPr>
          <p:cNvSpPr txBox="1"/>
          <p:nvPr/>
        </p:nvSpPr>
        <p:spPr>
          <a:xfrm>
            <a:off x="9737703" y="4250498"/>
            <a:ext cx="22669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Convex </a:t>
            </a:r>
            <a:endParaRPr lang="en-GB" sz="3600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C90689E-F148-43DA-892A-AD06E3D8C2D5}"/>
              </a:ext>
            </a:extLst>
          </p:cNvPr>
          <p:cNvCxnSpPr>
            <a:cxnSpLocks/>
          </p:cNvCxnSpPr>
          <p:nvPr/>
        </p:nvCxnSpPr>
        <p:spPr>
          <a:xfrm>
            <a:off x="8809494" y="3745374"/>
            <a:ext cx="928209" cy="734579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2B582B4-C8A8-4544-802F-E3BD9A129266}"/>
              </a:ext>
            </a:extLst>
          </p:cNvPr>
          <p:cNvCxnSpPr>
            <a:cxnSpLocks/>
            <a:stCxn id="8" idx="3"/>
            <a:endCxn id="10" idx="1"/>
          </p:cNvCxnSpPr>
          <p:nvPr/>
        </p:nvCxnSpPr>
        <p:spPr>
          <a:xfrm flipV="1">
            <a:off x="9241402" y="4573664"/>
            <a:ext cx="496301" cy="430639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44A2A91-036F-4BA5-8486-EDE1694152D1}"/>
                  </a:ext>
                </a:extLst>
              </p:cNvPr>
              <p:cNvSpPr txBox="1"/>
              <p:nvPr/>
            </p:nvSpPr>
            <p:spPr>
              <a:xfrm>
                <a:off x="865722" y="1096959"/>
                <a:ext cx="6257418" cy="11390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den>
                      </m:f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GB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p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den>
                      </m:f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=1−</m:t>
                      </m:r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lang="LID4096" sz="36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44A2A91-036F-4BA5-8486-EDE1694152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722" y="1096959"/>
                <a:ext cx="6257418" cy="113903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E4081F8-9501-4610-BD43-503F8318F0F6}"/>
                  </a:ext>
                </a:extLst>
              </p:cNvPr>
              <p:cNvSpPr txBox="1"/>
              <p:nvPr/>
            </p:nvSpPr>
            <p:spPr>
              <a:xfrm>
                <a:off x="7817746" y="2066439"/>
                <a:ext cx="3647152" cy="1125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3600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3600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p>
                          <m:r>
                            <a:rPr lang="en-GB" sz="3600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GB" sz="3600" b="0" i="1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GB" sz="3600" b="0" i="1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3600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600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num>
                        <m:den>
                          <m:r>
                            <a:rPr lang="en-GB" sz="3600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GB" sz="3600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den>
                      </m:f>
                    </m:oMath>
                  </m:oMathPara>
                </a14:m>
                <a:endParaRPr lang="LID4096" sz="360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E4081F8-9501-4610-BD43-503F8318F0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7746" y="2066439"/>
                <a:ext cx="3647152" cy="112588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A00C633-928B-467C-8F82-9C3D5B0694DE}"/>
              </a:ext>
            </a:extLst>
          </p:cNvPr>
          <p:cNvCxnSpPr>
            <a:cxnSpLocks/>
          </p:cNvCxnSpPr>
          <p:nvPr/>
        </p:nvCxnSpPr>
        <p:spPr>
          <a:xfrm flipH="1" flipV="1">
            <a:off x="5609493" y="2000445"/>
            <a:ext cx="2570411" cy="686756"/>
          </a:xfrm>
          <a:prstGeom prst="straightConnector1">
            <a:avLst/>
          </a:prstGeom>
          <a:ln w="571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987F6C0-D653-4AFC-98BF-0E6430A1CE09}"/>
                  </a:ext>
                </a:extLst>
              </p:cNvPr>
              <p:cNvSpPr txBox="1"/>
              <p:nvPr/>
            </p:nvSpPr>
            <p:spPr>
              <a:xfrm>
                <a:off x="507413" y="3247845"/>
                <a:ext cx="8302081" cy="5616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GB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</m:d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GB" sz="36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  <m:d>
                                <m:dPr>
                                  <m:ctrlPr>
                                    <a:rPr lang="en-GB" sz="3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3600" b="0" i="1" smtClean="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GB" sz="3600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</m:d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en-GB" sz="3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3600" b="0" i="1" smtClean="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GB" sz="3600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</m:d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  <m:d>
                                <m:dPr>
                                  <m:ctrlPr>
                                    <a:rPr lang="en-GB" sz="3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3600" b="0" i="1" smtClean="0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</m:d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e>
                          </m:d>
                        </m:e>
                        <m:sub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LID4096" sz="36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987F6C0-D653-4AFC-98BF-0E6430A1CE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413" y="3247845"/>
                <a:ext cx="8302081" cy="56169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0E75690-95B5-465C-94A2-58DF0048705D}"/>
                  </a:ext>
                </a:extLst>
              </p:cNvPr>
              <p:cNvSpPr txBox="1"/>
              <p:nvPr/>
            </p:nvSpPr>
            <p:spPr>
              <a:xfrm>
                <a:off x="5805270" y="4727304"/>
                <a:ext cx="3436132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𝐾</m:t>
                      </m:r>
                      <m:d>
                        <m:dPr>
                          <m:ctrlPr>
                            <a:rPr lang="en-GB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GB" sz="3600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</m:d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𝛽</m:t>
                      </m:r>
                      <m:d>
                        <m:dPr>
                          <m:ctrlPr>
                            <a:rPr lang="en-GB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GB" sz="3600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</m:d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𝜌</m:t>
                      </m:r>
                    </m:oMath>
                  </m:oMathPara>
                </a14:m>
                <a:endParaRPr lang="LID4096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0E75690-95B5-465C-94A2-58DF004870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5270" y="4727304"/>
                <a:ext cx="3436132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1C1DDE1A-9D93-4C64-AB1F-D6211BB6BFF1}"/>
              </a:ext>
            </a:extLst>
          </p:cNvPr>
          <p:cNvSpPr txBox="1"/>
          <p:nvPr/>
        </p:nvSpPr>
        <p:spPr>
          <a:xfrm>
            <a:off x="138092" y="4681138"/>
            <a:ext cx="5698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Linear in the parameters:</a:t>
            </a:r>
          </a:p>
        </p:txBody>
      </p:sp>
    </p:spTree>
    <p:extLst>
      <p:ext uri="{BB962C8B-B14F-4D97-AF65-F5344CB8AC3E}">
        <p14:creationId xmlns:p14="http://schemas.microsoft.com/office/powerpoint/2010/main" val="2237265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6" grpId="0"/>
      <p:bldP spid="8" grpId="0"/>
      <p:bldP spid="2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48BF2A-1F67-45F3-9E5B-A0E949BC4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24621-ADB6-4DE2-A945-BF9C42D66C16}" type="slidenum">
              <a:rPr lang="LID4096" smtClean="0"/>
              <a:pPr/>
              <a:t>16</a:t>
            </a:fld>
            <a:endParaRPr lang="LID4096" dirty="0"/>
          </a:p>
        </p:txBody>
      </p:sp>
      <p:sp>
        <p:nvSpPr>
          <p:cNvPr id="3" name="Google Shape;62;p14">
            <a:extLst>
              <a:ext uri="{FF2B5EF4-FFF2-40B4-BE49-F238E27FC236}">
                <a16:creationId xmlns:a16="http://schemas.microsoft.com/office/drawing/2014/main" id="{E155BFF9-202C-475B-A266-871949978C02}"/>
              </a:ext>
            </a:extLst>
          </p:cNvPr>
          <p:cNvSpPr txBox="1">
            <a:spLocks/>
          </p:cNvSpPr>
          <p:nvPr/>
        </p:nvSpPr>
        <p:spPr>
          <a:xfrm>
            <a:off x="415600" y="247650"/>
            <a:ext cx="11360800" cy="83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nl" sz="4800" b="1" dirty="0">
                <a:latin typeface="Arial" panose="020B0604020202020204" pitchFamily="34" charset="0"/>
                <a:cs typeface="Arial" panose="020B0604020202020204" pitchFamily="34" charset="0"/>
              </a:rPr>
              <a:t>Model reference control</a:t>
            </a:r>
            <a:endParaRPr lang="en-US" sz="4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54175B6B-F333-4A23-8C26-AA5B6C2544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5653" y="1082450"/>
            <a:ext cx="6960694" cy="50603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F9AEFF4-DFCA-41E9-81BB-9DFCE05160BD}"/>
              </a:ext>
            </a:extLst>
          </p:cNvPr>
          <p:cNvSpPr txBox="1"/>
          <p:nvPr/>
        </p:nvSpPr>
        <p:spPr>
          <a:xfrm>
            <a:off x="4454108" y="6241018"/>
            <a:ext cx="3283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Ref. van </a:t>
            </a:r>
            <a:r>
              <a:rPr lang="en-GB" dirty="0" err="1">
                <a:latin typeface="Arial" panose="020B0604020202020204" pitchFamily="34" charset="0"/>
                <a:cs typeface="Arial" panose="020B0604020202020204" pitchFamily="34" charset="0"/>
              </a:rPr>
              <a:t>Heusden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et al. [2011]</a:t>
            </a:r>
            <a:endParaRPr lang="LID4096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06626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48BF2A-1F67-45F3-9E5B-A0E949BC4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24621-ADB6-4DE2-A945-BF9C42D66C16}" type="slidenum">
              <a:rPr lang="LID4096" smtClean="0"/>
              <a:pPr/>
              <a:t>17</a:t>
            </a:fld>
            <a:endParaRPr lang="LID4096" dirty="0"/>
          </a:p>
        </p:txBody>
      </p:sp>
      <p:sp>
        <p:nvSpPr>
          <p:cNvPr id="3" name="Google Shape;62;p14">
            <a:extLst>
              <a:ext uri="{FF2B5EF4-FFF2-40B4-BE49-F238E27FC236}">
                <a16:creationId xmlns:a16="http://schemas.microsoft.com/office/drawing/2014/main" id="{E155BFF9-202C-475B-A266-871949978C02}"/>
              </a:ext>
            </a:extLst>
          </p:cNvPr>
          <p:cNvSpPr txBox="1">
            <a:spLocks/>
          </p:cNvSpPr>
          <p:nvPr/>
        </p:nvSpPr>
        <p:spPr>
          <a:xfrm>
            <a:off x="415600" y="247650"/>
            <a:ext cx="11360800" cy="83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nl" sz="4800" b="1" dirty="0">
                <a:latin typeface="Arial" panose="020B0604020202020204" pitchFamily="34" charset="0"/>
                <a:cs typeface="Arial" panose="020B0604020202020204" pitchFamily="34" charset="0"/>
              </a:rPr>
              <a:t>Model reference control</a:t>
            </a:r>
            <a:endParaRPr lang="en-US" sz="4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B3E9659-82ED-4952-A02A-93E150057D00}"/>
                  </a:ext>
                </a:extLst>
              </p:cNvPr>
              <p:cNvSpPr txBox="1"/>
              <p:nvPr/>
            </p:nvSpPr>
            <p:spPr>
              <a:xfrm>
                <a:off x="415602" y="2213776"/>
                <a:ext cx="11204312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571500" indent="-571500">
                  <a:buFont typeface="Arial" panose="020B0604020202020204" pitchFamily="34" charset="0"/>
                  <a:buChar char="•"/>
                </a:pPr>
                <a:r>
                  <a:rPr lang="en-GB" sz="3600" dirty="0">
                    <a:latin typeface="Arial" panose="020B0604020202020204" pitchFamily="34" charset="0"/>
                    <a:cs typeface="Arial" panose="020B0604020202020204" pitchFamily="34" charset="0"/>
                  </a:rPr>
                  <a:t>They calculate </a:t>
                </a:r>
                <a14:m>
                  <m:oMath xmlns:m="http://schemas.openxmlformats.org/officeDocument/2006/math">
                    <m:r>
                      <a:rPr lang="en-GB" sz="3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𝐽</m:t>
                    </m:r>
                    <m:d>
                      <m:dPr>
                        <m:ctrlPr>
                          <a:rPr lang="en-GB" sz="3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GB" sz="3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𝜌</m:t>
                        </m:r>
                      </m:e>
                    </m:d>
                  </m:oMath>
                </a14:m>
                <a:r>
                  <a:rPr lang="en-GB" sz="3600" dirty="0">
                    <a:latin typeface="Arial" panose="020B0604020202020204" pitchFamily="34" charset="0"/>
                    <a:cs typeface="Arial" panose="020B0604020202020204" pitchFamily="34" charset="0"/>
                  </a:rPr>
                  <a:t> by filtering in the time domain</a:t>
                </a:r>
              </a:p>
              <a:p>
                <a:pPr marL="571500" indent="-571500">
                  <a:buFont typeface="Arial" panose="020B0604020202020204" pitchFamily="34" charset="0"/>
                  <a:buChar char="•"/>
                </a:pPr>
                <a:r>
                  <a:rPr lang="en-GB" sz="3600" dirty="0">
                    <a:latin typeface="Arial" panose="020B0604020202020204" pitchFamily="34" charset="0"/>
                    <a:cs typeface="Arial" panose="020B0604020202020204" pitchFamily="34" charset="0"/>
                  </a:rPr>
                  <a:t>This is shown to be equivalent to estimating a nonparametric estimate of </a:t>
                </a:r>
                <a14:m>
                  <m:oMath xmlns:m="http://schemas.openxmlformats.org/officeDocument/2006/math">
                    <m:r>
                      <a:rPr lang="en-GB" sz="3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𝐺</m:t>
                    </m:r>
                    <m:r>
                      <a:rPr lang="en-GB" sz="3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m:rPr>
                        <m:sty m:val="p"/>
                      </m:rPr>
                      <a:rPr lang="en-GB" sz="36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Ω</m:t>
                    </m:r>
                    <m:r>
                      <a:rPr lang="en-GB" sz="3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en-GB" sz="3600" dirty="0">
                    <a:latin typeface="Arial" panose="020B0604020202020204" pitchFamily="34" charset="0"/>
                    <a:cs typeface="Arial" panose="020B0604020202020204" pitchFamily="34" charset="0"/>
                  </a:rPr>
                  <a:t> in the frequency domain</a:t>
                </a: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B3E9659-82ED-4952-A02A-93E150057D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602" y="2213776"/>
                <a:ext cx="11204312" cy="2308324"/>
              </a:xfrm>
              <a:prstGeom prst="rect">
                <a:avLst/>
              </a:prstGeom>
              <a:blipFill>
                <a:blip r:embed="rId2"/>
                <a:stretch>
                  <a:fillRect l="-1469" t="-3958" b="-8971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41DED8D7-DED2-4D3D-BE9D-D18FD5A2FCDF}"/>
              </a:ext>
            </a:extLst>
          </p:cNvPr>
          <p:cNvSpPr txBox="1"/>
          <p:nvPr/>
        </p:nvSpPr>
        <p:spPr>
          <a:xfrm>
            <a:off x="7406603" y="4850252"/>
            <a:ext cx="47853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Only possible for discrete time systems</a:t>
            </a:r>
            <a:endParaRPr lang="en-GB" sz="36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C5BDD97-1C83-49E4-849F-B85F24ABC1A9}"/>
              </a:ext>
            </a:extLst>
          </p:cNvPr>
          <p:cNvCxnSpPr>
            <a:cxnSpLocks/>
          </p:cNvCxnSpPr>
          <p:nvPr/>
        </p:nvCxnSpPr>
        <p:spPr>
          <a:xfrm flipH="1">
            <a:off x="10002129" y="2782704"/>
            <a:ext cx="805180" cy="222849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E0F0786-512D-4335-8C7E-F10ECCC59A02}"/>
              </a:ext>
            </a:extLst>
          </p:cNvPr>
          <p:cNvCxnSpPr>
            <a:cxnSpLocks/>
          </p:cNvCxnSpPr>
          <p:nvPr/>
        </p:nvCxnSpPr>
        <p:spPr>
          <a:xfrm flipH="1">
            <a:off x="5317588" y="3842106"/>
            <a:ext cx="1276410" cy="150361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5B12297-9766-48EF-A05D-66BDEB7574B8}"/>
              </a:ext>
            </a:extLst>
          </p:cNvPr>
          <p:cNvSpPr txBox="1"/>
          <p:nvPr/>
        </p:nvSpPr>
        <p:spPr>
          <a:xfrm>
            <a:off x="2924889" y="5345723"/>
            <a:ext cx="47853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Also possible for continuous time</a:t>
            </a:r>
            <a:endParaRPr lang="en-GB" sz="36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AD80B04-2CED-4D72-99BD-18A7C3993664}"/>
                  </a:ext>
                </a:extLst>
              </p:cNvPr>
              <p:cNvSpPr txBox="1"/>
              <p:nvPr/>
            </p:nvSpPr>
            <p:spPr>
              <a:xfrm>
                <a:off x="1944959" y="1367620"/>
                <a:ext cx="8302081" cy="5616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GB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</m:d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GB" sz="36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  <m:d>
                                <m:dPr>
                                  <m:ctrlPr>
                                    <a:rPr lang="en-GB" sz="3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3600" b="0" i="1" smtClean="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GB" sz="3600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</m:d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en-GB" sz="3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3600" b="0" i="1" smtClean="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GB" sz="3600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</m:d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  <m:d>
                                <m:dPr>
                                  <m:ctrlPr>
                                    <a:rPr lang="en-GB" sz="3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3600" b="0" i="1" smtClean="0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</m:d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e>
                          </m:d>
                        </m:e>
                        <m:sub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LID4096" sz="36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AD80B04-2CED-4D72-99BD-18A7C39936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4959" y="1367620"/>
                <a:ext cx="8302081" cy="56169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59434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48BF2A-1F67-45F3-9E5B-A0E949BC4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24621-ADB6-4DE2-A945-BF9C42D66C16}" type="slidenum">
              <a:rPr lang="LID4096" smtClean="0"/>
              <a:pPr/>
              <a:t>18</a:t>
            </a:fld>
            <a:endParaRPr lang="LID4096" dirty="0"/>
          </a:p>
        </p:txBody>
      </p:sp>
      <p:sp>
        <p:nvSpPr>
          <p:cNvPr id="3" name="Google Shape;62;p14">
            <a:extLst>
              <a:ext uri="{FF2B5EF4-FFF2-40B4-BE49-F238E27FC236}">
                <a16:creationId xmlns:a16="http://schemas.microsoft.com/office/drawing/2014/main" id="{E155BFF9-202C-475B-A266-871949978C02}"/>
              </a:ext>
            </a:extLst>
          </p:cNvPr>
          <p:cNvSpPr txBox="1">
            <a:spLocks/>
          </p:cNvSpPr>
          <p:nvPr/>
        </p:nvSpPr>
        <p:spPr>
          <a:xfrm>
            <a:off x="415600" y="247650"/>
            <a:ext cx="11360800" cy="83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nl" sz="4800" b="1" dirty="0">
                <a:latin typeface="Arial" panose="020B0604020202020204" pitchFamily="34" charset="0"/>
                <a:cs typeface="Arial" panose="020B0604020202020204" pitchFamily="34" charset="0"/>
              </a:rPr>
              <a:t>Model reference control</a:t>
            </a:r>
            <a:endParaRPr lang="en-US" sz="4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CA9C4CF-A2F7-4995-9D14-FB170AB952C8}"/>
              </a:ext>
            </a:extLst>
          </p:cNvPr>
          <p:cNvSpPr txBox="1"/>
          <p:nvPr/>
        </p:nvSpPr>
        <p:spPr>
          <a:xfrm>
            <a:off x="0" y="1074861"/>
            <a:ext cx="222599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Time domain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07A1FCF-023D-4445-BB92-5899A854B8C2}"/>
              </a:ext>
            </a:extLst>
          </p:cNvPr>
          <p:cNvSpPr txBox="1"/>
          <p:nvPr/>
        </p:nvSpPr>
        <p:spPr>
          <a:xfrm>
            <a:off x="0" y="2500863"/>
            <a:ext cx="278350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Frequency domain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D6E9B0D-554C-40C9-9470-18213A0366FC}"/>
              </a:ext>
            </a:extLst>
          </p:cNvPr>
          <p:cNvSpPr txBox="1"/>
          <p:nvPr/>
        </p:nvSpPr>
        <p:spPr>
          <a:xfrm>
            <a:off x="0" y="4263019"/>
            <a:ext cx="319336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Weighted nonlinear least squares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A30CEC9-7F30-4641-BE56-CE07F87D2EDD}"/>
              </a:ext>
            </a:extLst>
          </p:cNvPr>
          <p:cNvSpPr txBox="1"/>
          <p:nvPr/>
        </p:nvSpPr>
        <p:spPr>
          <a:xfrm>
            <a:off x="2904549" y="1321083"/>
            <a:ext cx="56877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latin typeface="Arial" panose="020B0604020202020204" pitchFamily="34" charset="0"/>
                <a:cs typeface="Arial" panose="020B0604020202020204" pitchFamily="34" charset="0"/>
              </a:rPr>
              <a:t>Ref. van </a:t>
            </a:r>
            <a:r>
              <a:rPr lang="en-GB" sz="3200" dirty="0" err="1">
                <a:latin typeface="Arial" panose="020B0604020202020204" pitchFamily="34" charset="0"/>
                <a:cs typeface="Arial" panose="020B0604020202020204" pitchFamily="34" charset="0"/>
              </a:rPr>
              <a:t>Heusden</a:t>
            </a:r>
            <a:r>
              <a:rPr lang="en-GB" sz="3200" dirty="0">
                <a:latin typeface="Arial" panose="020B0604020202020204" pitchFamily="34" charset="0"/>
                <a:cs typeface="Arial" panose="020B0604020202020204" pitchFamily="34" charset="0"/>
              </a:rPr>
              <a:t> et al. [2011]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D0EFD5B-6658-45CE-A1E0-020B2A6A7AD4}"/>
              </a:ext>
            </a:extLst>
          </p:cNvPr>
          <p:cNvSpPr txBox="1"/>
          <p:nvPr/>
        </p:nvSpPr>
        <p:spPr>
          <a:xfrm>
            <a:off x="9680315" y="3111373"/>
            <a:ext cx="242278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Excited harmonics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7D7D300-ABA9-4649-BDEC-DD12B6A5281C}"/>
              </a:ext>
            </a:extLst>
          </p:cNvPr>
          <p:cNvSpPr txBox="1"/>
          <p:nvPr/>
        </p:nvSpPr>
        <p:spPr>
          <a:xfrm>
            <a:off x="8773562" y="5657671"/>
            <a:ext cx="217421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 convex </a:t>
            </a:r>
            <a:r>
              <a:rPr lang="en-GB" sz="3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</a:t>
            </a:r>
            <a:endParaRPr lang="en-GB" sz="32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A88D8FC-E844-43FB-9BF6-CB19DA7A8EC9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5506278" y="3649982"/>
            <a:ext cx="4174037" cy="226280"/>
          </a:xfrm>
          <a:prstGeom prst="straightConnector1">
            <a:avLst/>
          </a:prstGeom>
          <a:ln w="571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D7850A0-98AE-4A12-A611-F41A64164B3D}"/>
              </a:ext>
            </a:extLst>
          </p:cNvPr>
          <p:cNvCxnSpPr>
            <a:cxnSpLocks/>
          </p:cNvCxnSpPr>
          <p:nvPr/>
        </p:nvCxnSpPr>
        <p:spPr>
          <a:xfrm>
            <a:off x="8120166" y="5501804"/>
            <a:ext cx="564981" cy="65024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2BB59A4-341E-4825-8353-47C466665F15}"/>
                  </a:ext>
                </a:extLst>
              </p:cNvPr>
              <p:cNvSpPr txBox="1"/>
              <p:nvPr/>
            </p:nvSpPr>
            <p:spPr>
              <a:xfrm>
                <a:off x="2688251" y="2431955"/>
                <a:ext cx="9264652" cy="4168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sz="2400" b="0" i="0" smtClean="0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</m:d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sz="2400" b="0" i="0" smtClean="0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d>
                        <m:d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  <m:d>
                            <m:d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2400" b="0" i="0" smtClean="0">
                                      <a:latin typeface="Cambria Math" panose="02040503050406030204" pitchFamily="18" charset="0"/>
                                    </a:rPr>
                                    <m:t>Ω</m:t>
                                  </m:r>
                                </m:e>
                                <m:sub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𝑀</m:t>
                      </m:r>
                      <m:d>
                        <m:d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sz="2400" b="0" i="0" smtClean="0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  <m:d>
                            <m:d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2400" b="0" i="0" smtClean="0">
                                      <a:latin typeface="Cambria Math" panose="02040503050406030204" pitchFamily="18" charset="0"/>
                                    </a:rPr>
                                    <m:t>Ω</m:t>
                                  </m:r>
                                </m:e>
                                <m:sub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𝐾</m:t>
                      </m:r>
                      <m:d>
                        <m:d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sz="2400" b="0" i="0" smtClean="0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</m:d>
                      <m:acc>
                        <m:accPr>
                          <m:chr m:val="̂"/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</m:acc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sz="2400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)]</m:t>
                      </m:r>
                    </m:oMath>
                  </m:oMathPara>
                </a14:m>
                <a:endParaRPr lang="LID4096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2BB59A4-341E-4825-8353-47C466665F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8251" y="2431955"/>
                <a:ext cx="9264652" cy="41684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018749C-E422-4DBE-B9AD-466FF200FCA2}"/>
                  </a:ext>
                </a:extLst>
              </p:cNvPr>
              <p:cNvSpPr txBox="1"/>
              <p:nvPr/>
            </p:nvSpPr>
            <p:spPr>
              <a:xfrm>
                <a:off x="2688251" y="3039472"/>
                <a:ext cx="4265078" cy="9419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d>
                        <m:d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</m:d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sz="2400" b="0" i="0" smtClean="0">
                                  <a:latin typeface="Cambria Math" panose="02040503050406030204" pitchFamily="18" charset="0"/>
                                </a:rPr>
                                <m:t>K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GB" sz="2400" b="0" i="0" smtClean="0">
                                  <a:latin typeface="Cambria Math" panose="02040503050406030204" pitchFamily="18" charset="0"/>
                                </a:rPr>
                                <m:t>exc</m:t>
                              </m:r>
                            </m:sub>
                          </m:s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GB" sz="2400" b="0" i="0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sz="2400" b="0" i="0" smtClean="0">
                                  <a:latin typeface="Cambria Math" panose="02040503050406030204" pitchFamily="18" charset="0"/>
                                </a:rPr>
                                <m:t>K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GB" sz="2400" b="0" i="0" smtClean="0">
                                  <a:latin typeface="Cambria Math" panose="02040503050406030204" pitchFamily="18" charset="0"/>
                                </a:rPr>
                                <m:t>exc</m:t>
                              </m:r>
                            </m:sub>
                          </m:sSub>
                        </m:sub>
                        <m:sup/>
                        <m:e>
                          <m:sSup>
                            <m:sSup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  <m:d>
                                    <m:dPr>
                                      <m:ctrlP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GB" sz="2400" b="0" i="0" smtClean="0">
                                              <a:latin typeface="Cambria Math" panose="02040503050406030204" pitchFamily="18" charset="0"/>
                                            </a:rPr>
                                            <m:t>Ω</m:t>
                                          </m:r>
                                        </m:e>
                                        <m:sub>
                                          <m:r>
                                            <a:rPr lang="en-GB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  <m: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  <m:t>𝜌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LID4096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018749C-E422-4DBE-B9AD-466FF200FC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8251" y="3039472"/>
                <a:ext cx="4265078" cy="94192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F1EBB2C-310E-4A29-8CDB-C99CF9257D7A}"/>
                  </a:ext>
                </a:extLst>
              </p:cNvPr>
              <p:cNvSpPr txBox="1"/>
              <p:nvPr/>
            </p:nvSpPr>
            <p:spPr>
              <a:xfrm>
                <a:off x="3608292" y="4561427"/>
                <a:ext cx="4781950" cy="97276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𝑊𝑁𝐿𝑆</m:t>
                          </m:r>
                        </m:sub>
                      </m:sSub>
                      <m:d>
                        <m:d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</m:d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sz="2400" b="0" i="0" smtClean="0">
                                  <a:latin typeface="Cambria Math" panose="02040503050406030204" pitchFamily="18" charset="0"/>
                                </a:rPr>
                                <m:t>K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GB" sz="2400" b="0" i="0" smtClean="0">
                                  <a:latin typeface="Cambria Math" panose="02040503050406030204" pitchFamily="18" charset="0"/>
                                </a:rPr>
                                <m:t>exc</m:t>
                              </m:r>
                            </m:sub>
                          </m:s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GB" sz="2400" b="0" i="0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sz="2400" b="0" i="0" smtClean="0">
                                  <a:latin typeface="Cambria Math" panose="02040503050406030204" pitchFamily="18" charset="0"/>
                                </a:rPr>
                                <m:t>K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GB" sz="2400" b="0" i="0" smtClean="0">
                                  <a:latin typeface="Cambria Math" panose="02040503050406030204" pitchFamily="18" charset="0"/>
                                </a:rPr>
                                <m:t>exc</m:t>
                              </m:r>
                            </m:sub>
                          </m:sSub>
                        </m:sub>
                        <m:sup/>
                        <m:e>
                          <m:f>
                            <m:f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  <m:t>𝐻</m:t>
                                      </m:r>
                                      <m:d>
                                        <m:dPr>
                                          <m:ctrlPr>
                                            <a:rPr lang="en-GB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GB" sz="2400" b="0" i="0" smtClean="0">
                                                  <a:latin typeface="Cambria Math" panose="02040503050406030204" pitchFamily="18" charset="0"/>
                                                </a:rPr>
                                                <m:t>Ω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</m:sSub>
                                          <m:r>
                                            <a:rPr lang="en-GB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GB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𝜌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sSubSup>
                                <m:sSubSup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sub>
                                <m:sup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2400" b="0" i="0" smtClean="0">
                                      <a:latin typeface="Cambria Math" panose="02040503050406030204" pitchFamily="18" charset="0"/>
                                    </a:rPr>
                                    <m:t>Ω</m:t>
                                  </m:r>
                                </m:e>
                                <m:sub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LID4096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F1EBB2C-310E-4A29-8CDB-C99CF9257D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8292" y="4561427"/>
                <a:ext cx="4781950" cy="97276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526576C-BA09-4CCD-BB0F-8E12F934DCAF}"/>
              </a:ext>
            </a:extLst>
          </p:cNvPr>
          <p:cNvCxnSpPr>
            <a:cxnSpLocks/>
          </p:cNvCxnSpPr>
          <p:nvPr/>
        </p:nvCxnSpPr>
        <p:spPr>
          <a:xfrm flipH="1">
            <a:off x="6578203" y="5519464"/>
            <a:ext cx="984739" cy="385581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658E37DA-628A-40E3-80E6-3621163C7ADE}"/>
              </a:ext>
            </a:extLst>
          </p:cNvPr>
          <p:cNvSpPr txBox="1"/>
          <p:nvPr/>
        </p:nvSpPr>
        <p:spPr>
          <a:xfrm>
            <a:off x="3350317" y="5701407"/>
            <a:ext cx="361992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Removes noise-induced bias </a:t>
            </a:r>
            <a:r>
              <a:rPr lang="en-GB" sz="32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</a:t>
            </a:r>
            <a:endParaRPr lang="en-GB" sz="3200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4AA1812-A72C-46A5-B429-5174D1795CBE}"/>
              </a:ext>
            </a:extLst>
          </p:cNvPr>
          <p:cNvSpPr txBox="1"/>
          <p:nvPr/>
        </p:nvSpPr>
        <p:spPr>
          <a:xfrm>
            <a:off x="7702826" y="3100814"/>
            <a:ext cx="24227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Biased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34B5E8E-CD8A-4D78-9356-A27C6A923E34}"/>
              </a:ext>
            </a:extLst>
          </p:cNvPr>
          <p:cNvCxnSpPr>
            <a:cxnSpLocks/>
          </p:cNvCxnSpPr>
          <p:nvPr/>
        </p:nvCxnSpPr>
        <p:spPr>
          <a:xfrm>
            <a:off x="7055489" y="3421795"/>
            <a:ext cx="647337" cy="703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01AF1729-B145-4A85-9BE1-899F2B35A26D}"/>
              </a:ext>
            </a:extLst>
          </p:cNvPr>
          <p:cNvCxnSpPr>
            <a:cxnSpLocks/>
          </p:cNvCxnSpPr>
          <p:nvPr/>
        </p:nvCxnSpPr>
        <p:spPr>
          <a:xfrm>
            <a:off x="493550" y="2260218"/>
            <a:ext cx="11204900" cy="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CDEB643-D275-4CD5-A56E-E80876215317}"/>
              </a:ext>
            </a:extLst>
          </p:cNvPr>
          <p:cNvCxnSpPr>
            <a:cxnSpLocks/>
          </p:cNvCxnSpPr>
          <p:nvPr/>
        </p:nvCxnSpPr>
        <p:spPr>
          <a:xfrm>
            <a:off x="493550" y="4242262"/>
            <a:ext cx="11204900" cy="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7856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  <p:bldP spid="22" grpId="0"/>
      <p:bldP spid="24" grpId="0"/>
      <p:bldP spid="5" grpId="0"/>
      <p:bldP spid="7" grpId="0"/>
      <p:bldP spid="9" grpId="0"/>
      <p:bldP spid="28" grpId="0"/>
      <p:bldP spid="2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ight Triangle 1">
            <a:extLst>
              <a:ext uri="{FF2B5EF4-FFF2-40B4-BE49-F238E27FC236}">
                <a16:creationId xmlns:a16="http://schemas.microsoft.com/office/drawing/2014/main" id="{9FEF3065-1ED2-4A32-A448-D3353C03F4A5}"/>
              </a:ext>
            </a:extLst>
          </p:cNvPr>
          <p:cNvSpPr/>
          <p:nvPr/>
        </p:nvSpPr>
        <p:spPr>
          <a:xfrm rot="5400000">
            <a:off x="246741" y="-246743"/>
            <a:ext cx="2931886" cy="3425372"/>
          </a:xfrm>
          <a:prstGeom prst="rtTriangl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8" name="Right Triangle 7">
            <a:extLst>
              <a:ext uri="{FF2B5EF4-FFF2-40B4-BE49-F238E27FC236}">
                <a16:creationId xmlns:a16="http://schemas.microsoft.com/office/drawing/2014/main" id="{34BC60F9-272B-49CB-BBC3-9ECABF03CBED}"/>
              </a:ext>
            </a:extLst>
          </p:cNvPr>
          <p:cNvSpPr/>
          <p:nvPr/>
        </p:nvSpPr>
        <p:spPr>
          <a:xfrm rot="16200000">
            <a:off x="9013371" y="3679371"/>
            <a:ext cx="2931886" cy="3425372"/>
          </a:xfrm>
          <a:prstGeom prst="rt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48BF2A-1F67-45F3-9E5B-A0E949BC4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24621-ADB6-4DE2-A945-BF9C42D66C16}" type="slidenum">
              <a:rPr lang="LID4096" smtClean="0"/>
              <a:pPr/>
              <a:t>19</a:t>
            </a:fld>
            <a:endParaRPr lang="LID4096" dirty="0"/>
          </a:p>
        </p:txBody>
      </p:sp>
      <p:sp>
        <p:nvSpPr>
          <p:cNvPr id="3" name="Google Shape;62;p14">
            <a:extLst>
              <a:ext uri="{FF2B5EF4-FFF2-40B4-BE49-F238E27FC236}">
                <a16:creationId xmlns:a16="http://schemas.microsoft.com/office/drawing/2014/main" id="{E155BFF9-202C-475B-A266-871949978C02}"/>
              </a:ext>
            </a:extLst>
          </p:cNvPr>
          <p:cNvSpPr txBox="1">
            <a:spLocks/>
          </p:cNvSpPr>
          <p:nvPr/>
        </p:nvSpPr>
        <p:spPr>
          <a:xfrm>
            <a:off x="415600" y="247650"/>
            <a:ext cx="11360800" cy="83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Simulations</a:t>
            </a:r>
          </a:p>
        </p:txBody>
      </p:sp>
      <p:pic>
        <p:nvPicPr>
          <p:cNvPr id="6" name="Picture 5" descr="A picture containing light&#10;&#10;Description automatically generated">
            <a:extLst>
              <a:ext uri="{FF2B5EF4-FFF2-40B4-BE49-F238E27FC236}">
                <a16:creationId xmlns:a16="http://schemas.microsoft.com/office/drawing/2014/main" id="{C2B378A5-F337-4189-9063-CDF9B34C91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6723" y="1236391"/>
            <a:ext cx="4878555" cy="4385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7013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48BF2A-1F67-45F3-9E5B-A0E949BC4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24621-ADB6-4DE2-A945-BF9C42D66C16}" type="slidenum">
              <a:rPr lang="LID4096" smtClean="0"/>
              <a:pPr/>
              <a:t>2</a:t>
            </a:fld>
            <a:endParaRPr lang="LID4096" dirty="0"/>
          </a:p>
        </p:txBody>
      </p:sp>
      <p:sp>
        <p:nvSpPr>
          <p:cNvPr id="3" name="Google Shape;62;p14">
            <a:extLst>
              <a:ext uri="{FF2B5EF4-FFF2-40B4-BE49-F238E27FC236}">
                <a16:creationId xmlns:a16="http://schemas.microsoft.com/office/drawing/2014/main" id="{E155BFF9-202C-475B-A266-871949978C02}"/>
              </a:ext>
            </a:extLst>
          </p:cNvPr>
          <p:cNvSpPr txBox="1">
            <a:spLocks/>
          </p:cNvSpPr>
          <p:nvPr/>
        </p:nvSpPr>
        <p:spPr>
          <a:xfrm>
            <a:off x="415600" y="247650"/>
            <a:ext cx="11360800" cy="83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nl" sz="4800" b="1" dirty="0">
                <a:latin typeface="Arial" panose="020B0604020202020204" pitchFamily="34" charset="0"/>
                <a:cs typeface="Arial" panose="020B0604020202020204" pitchFamily="34" charset="0"/>
              </a:rPr>
              <a:t>Table of contents</a:t>
            </a:r>
            <a:endParaRPr lang="en-US" sz="4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E1F2D7-F1C4-4F57-B61F-C41ECEC7ADE6}"/>
              </a:ext>
            </a:extLst>
          </p:cNvPr>
          <p:cNvSpPr txBox="1"/>
          <p:nvPr/>
        </p:nvSpPr>
        <p:spPr>
          <a:xfrm>
            <a:off x="415600" y="1082450"/>
            <a:ext cx="6635150" cy="286232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600" dirty="0">
                <a:latin typeface="Arial"/>
                <a:cs typeface="Arial"/>
              </a:rPr>
              <a:t>Motivation</a:t>
            </a:r>
            <a:endParaRPr lang="en-GB" sz="3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600" dirty="0">
                <a:latin typeface="Arial" panose="020B0604020202020204" pitchFamily="34" charset="0"/>
                <a:cs typeface="Arial" panose="020B0604020202020204" pitchFamily="34" charset="0"/>
              </a:rPr>
              <a:t>Frequency domain approach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600" dirty="0">
                <a:latin typeface="Arial"/>
                <a:cs typeface="Arial"/>
              </a:rPr>
              <a:t>Model reference control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600" dirty="0">
                <a:latin typeface="Arial" panose="020B0604020202020204" pitchFamily="34" charset="0"/>
                <a:cs typeface="Arial" panose="020B0604020202020204" pitchFamily="34" charset="0"/>
              </a:rPr>
              <a:t>Simulations - experiment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600" dirty="0">
                <a:latin typeface="Arial" panose="020B0604020202020204" pitchFamily="34" charset="0"/>
                <a:cs typeface="Arial" panose="020B0604020202020204" pitchFamily="34" charset="0"/>
              </a:rPr>
              <a:t>Conclusion - contributions</a:t>
            </a:r>
          </a:p>
        </p:txBody>
      </p:sp>
    </p:spTree>
    <p:extLst>
      <p:ext uri="{BB962C8B-B14F-4D97-AF65-F5344CB8AC3E}">
        <p14:creationId xmlns:p14="http://schemas.microsoft.com/office/powerpoint/2010/main" val="3069772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48BF2A-1F67-45F3-9E5B-A0E949BC4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24621-ADB6-4DE2-A945-BF9C42D66C16}" type="slidenum">
              <a:rPr lang="LID4096" smtClean="0"/>
              <a:pPr/>
              <a:t>20</a:t>
            </a:fld>
            <a:endParaRPr lang="LID4096" dirty="0"/>
          </a:p>
        </p:txBody>
      </p:sp>
      <p:sp>
        <p:nvSpPr>
          <p:cNvPr id="3" name="Google Shape;62;p14">
            <a:extLst>
              <a:ext uri="{FF2B5EF4-FFF2-40B4-BE49-F238E27FC236}">
                <a16:creationId xmlns:a16="http://schemas.microsoft.com/office/drawing/2014/main" id="{E155BFF9-202C-475B-A266-871949978C02}"/>
              </a:ext>
            </a:extLst>
          </p:cNvPr>
          <p:cNvSpPr txBox="1">
            <a:spLocks/>
          </p:cNvSpPr>
          <p:nvPr/>
        </p:nvSpPr>
        <p:spPr>
          <a:xfrm>
            <a:off x="415600" y="247650"/>
            <a:ext cx="11360800" cy="83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Simulations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7705E8B-B431-42B4-B668-D6E71B87C830}"/>
                  </a:ext>
                </a:extLst>
              </p:cNvPr>
              <p:cNvSpPr txBox="1"/>
              <p:nvPr/>
            </p:nvSpPr>
            <p:spPr>
              <a:xfrm>
                <a:off x="0" y="1249058"/>
                <a:ext cx="12192001" cy="35394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571500" indent="-571500">
                  <a:buFont typeface="Arial" panose="020B0604020202020204" pitchFamily="34" charset="0"/>
                  <a:buChar char="•"/>
                </a:pPr>
                <a:r>
                  <a:rPr lang="en-GB" sz="320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Proposed controller structure:</a:t>
                </a:r>
                <a:r>
                  <a:rPr lang="en-GB" sz="3200" i="1" dirty="0">
                    <a:latin typeface="Cambria Math" panose="02040503050406030204" pitchFamily="18" charset="0"/>
                    <a:cs typeface="Arial" panose="020B0604020202020204" pitchFamily="34" charset="0"/>
                    <a:sym typeface="Wingdings" panose="05000000000000000000" pitchFamily="2" charset="2"/>
                  </a:rPr>
                  <a:t> </a:t>
                </a:r>
                <a:endParaRPr lang="en-GB" sz="3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571500" indent="-571500">
                  <a:buFont typeface="Arial" panose="020B0604020202020204" pitchFamily="34" charset="0"/>
                  <a:buChar char="•"/>
                </a:pPr>
                <a:endParaRPr lang="en-GB" sz="3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571500" indent="-571500">
                  <a:buFont typeface="Arial" panose="020B0604020202020204" pitchFamily="34" charset="0"/>
                  <a:buChar char="•"/>
                </a:pPr>
                <a:endParaRPr lang="en-GB" sz="3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571500" indent="-571500">
                  <a:buFont typeface="Arial" panose="020B0604020202020204" pitchFamily="34" charset="0"/>
                  <a:buChar char="•"/>
                </a:pPr>
                <a:endParaRPr lang="en-GB" sz="3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571500" indent="-571500">
                  <a:buFont typeface="Arial" panose="020B0604020202020204" pitchFamily="34" charset="0"/>
                  <a:buChar char="•"/>
                </a:pPr>
                <a:r>
                  <a:rPr lang="en-GB" sz="3200" dirty="0">
                    <a:latin typeface="Arial" panose="020B0604020202020204" pitchFamily="34" charset="0"/>
                    <a:cs typeface="Arial" panose="020B0604020202020204" pitchFamily="34" charset="0"/>
                  </a:rPr>
                  <a:t>Ideal controller realizable </a:t>
                </a:r>
                <a14:m>
                  <m:oMath xmlns:m="http://schemas.openxmlformats.org/officeDocument/2006/math">
                    <m:r>
                      <a:rPr lang="en-GB" sz="3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∃</m:t>
                    </m:r>
                    <m:r>
                      <a:rPr lang="en-GB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𝜌</m:t>
                    </m:r>
                    <m:r>
                      <a:rPr lang="en-GB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:</m:t>
                    </m:r>
                    <m:r>
                      <a:rPr lang="en-GB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𝐾</m:t>
                    </m:r>
                    <m:d>
                      <m:dPr>
                        <m:ctrlPr>
                          <a:rPr lang="en-GB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GB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𝜌</m:t>
                        </m:r>
                      </m:e>
                    </m:d>
                    <m:r>
                      <a:rPr lang="en-GB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sSup>
                      <m:sSupPr>
                        <m:ctrlPr>
                          <a:rPr lang="en-GB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GB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𝐾</m:t>
                        </m:r>
                      </m:e>
                      <m:sup>
                        <m:r>
                          <a:rPr lang="en-GB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GB" sz="32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GB" sz="320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↔ not realizable</a:t>
                </a:r>
              </a:p>
              <a:p>
                <a:pPr marL="571500" indent="-571500">
                  <a:buFont typeface="Arial" panose="020B0604020202020204" pitchFamily="34" charset="0"/>
                  <a:buChar char="•"/>
                </a:pPr>
                <a:r>
                  <a:rPr lang="en-GB" sz="320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Time domain, frequency domain and weighted nonlinear least squares</a:t>
                </a:r>
                <a:endParaRPr lang="en-GB" sz="3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7705E8B-B431-42B4-B668-D6E71B87C8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249058"/>
                <a:ext cx="12192001" cy="3539430"/>
              </a:xfrm>
              <a:prstGeom prst="rect">
                <a:avLst/>
              </a:prstGeom>
              <a:blipFill>
                <a:blip r:embed="rId3"/>
                <a:stretch>
                  <a:fillRect l="-1150" t="-2238" b="-4647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0F262B3-D2E7-4C51-ACA3-BAFBA91B7B28}"/>
                  </a:ext>
                </a:extLst>
              </p:cNvPr>
              <p:cNvSpPr txBox="1"/>
              <p:nvPr/>
            </p:nvSpPr>
            <p:spPr>
              <a:xfrm>
                <a:off x="661182" y="1859673"/>
                <a:ext cx="4688058" cy="11591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  <a:sym typeface="Wingdings" panose="05000000000000000000" pitchFamily="2" charset="2"/>
                        </a:rPr>
                        <m:t>𝐾</m:t>
                      </m:r>
                      <m:d>
                        <m:dPr>
                          <m:ctrlPr>
                            <a:rPr lang="en-GB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  <a:sym typeface="Wingdings" panose="05000000000000000000" pitchFamily="2" charset="2"/>
                                </a:rPr>
                              </m:ctrlPr>
                            </m:sSup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  <a:sym typeface="Wingdings" panose="05000000000000000000" pitchFamily="2" charset="2"/>
                                </a:rPr>
                                <m:t>𝑞</m:t>
                              </m:r>
                            </m:e>
                            <m:sup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  <a:sym typeface="Wingdings" panose="05000000000000000000" pitchFamily="2" charset="2"/>
                                </a:rPr>
                                <m:t>−1</m:t>
                              </m:r>
                            </m:sup>
                          </m:sSup>
                          <m:r>
                            <a:rPr lang="en-GB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  <a:sym typeface="Wingdings" panose="05000000000000000000" pitchFamily="2" charset="2"/>
                            </a:rPr>
                            <m:t>,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  <a:sym typeface="Wingdings" panose="05000000000000000000" pitchFamily="2" charset="2"/>
                            </a:rPr>
                            <m:t>𝜌</m:t>
                          </m:r>
                        </m:e>
                      </m:d>
                      <m:r>
                        <a:rPr lang="en-GB" sz="2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  <a:sym typeface="Wingdings" panose="05000000000000000000" pitchFamily="2" charset="2"/>
                        </a:rPr>
                        <m:t>=</m:t>
                      </m:r>
                      <m:f>
                        <m:fPr>
                          <m:ctrlPr>
                            <a:rPr lang="en-GB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  <a:sym typeface="Wingdings" panose="05000000000000000000" pitchFamily="2" charset="2"/>
                            </a:rPr>
                          </m:ctrlPr>
                        </m:fPr>
                        <m:num>
                          <m:r>
                            <a:rPr lang="en-GB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  <a:sym typeface="Wingdings" panose="05000000000000000000" pitchFamily="2" charset="2"/>
                            </a:rPr>
                            <m:t>1</m:t>
                          </m:r>
                        </m:num>
                        <m:den>
                          <m:r>
                            <a:rPr lang="en-GB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  <a:sym typeface="Wingdings" panose="05000000000000000000" pitchFamily="2" charset="2"/>
                            </a:rPr>
                            <m:t>1−</m:t>
                          </m:r>
                          <m:sSup>
                            <m:sSup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  <a:sym typeface="Wingdings" panose="05000000000000000000" pitchFamily="2" charset="2"/>
                                </a:rPr>
                              </m:ctrlPr>
                            </m:sSup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  <a:sym typeface="Wingdings" panose="05000000000000000000" pitchFamily="2" charset="2"/>
                                </a:rPr>
                                <m:t>𝑞</m:t>
                              </m:r>
                            </m:e>
                            <m:sup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  <a:sym typeface="Wingdings" panose="05000000000000000000" pitchFamily="2" charset="2"/>
                                </a:rPr>
                                <m:t>−1</m:t>
                              </m:r>
                            </m:sup>
                          </m:sSup>
                        </m:den>
                      </m:f>
                      <m:nary>
                        <m:naryPr>
                          <m:chr m:val="∑"/>
                          <m:ctrlPr>
                            <a:rPr lang="en-GB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  <a:sym typeface="Wingdings" panose="05000000000000000000" pitchFamily="2" charset="2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  <a:sym typeface="Wingdings" panose="05000000000000000000" pitchFamily="2" charset="2"/>
                            </a:rPr>
                            <m:t>𝑖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  <a:sym typeface="Wingdings" panose="05000000000000000000" pitchFamily="2" charset="2"/>
                            </a:rPr>
                            <m:t>=0</m:t>
                          </m:r>
                        </m:sub>
                        <m:sup>
                          <m:sSub>
                            <m:sSub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  <a:sym typeface="Wingdings" panose="05000000000000000000" pitchFamily="2" charset="2"/>
                                </a:rPr>
                              </m:ctrlPr>
                            </m:sSub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  <a:sym typeface="Wingdings" panose="05000000000000000000" pitchFamily="2" charset="2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  <a:sym typeface="Wingdings" panose="05000000000000000000" pitchFamily="2" charset="2"/>
                                </a:rPr>
                                <m:t>𝜌</m:t>
                              </m:r>
                            </m:sub>
                          </m:sSub>
                          <m:r>
                            <a:rPr lang="en-GB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  <a:sym typeface="Wingdings" panose="05000000000000000000" pitchFamily="2" charset="2"/>
                            </a:rPr>
                            <m:t>−1</m:t>
                          </m:r>
                        </m:sup>
                        <m:e>
                          <m:sSub>
                            <m:sSub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  <a:sym typeface="Wingdings" panose="05000000000000000000" pitchFamily="2" charset="2"/>
                                </a:rPr>
                              </m:ctrlPr>
                            </m:sSub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  <a:sym typeface="Wingdings" panose="05000000000000000000" pitchFamily="2" charset="2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  <a:sym typeface="Wingdings" panose="05000000000000000000" pitchFamily="2" charset="2"/>
                                </a:rPr>
                                <m:t>𝑖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  <a:sym typeface="Wingdings" panose="05000000000000000000" pitchFamily="2" charset="2"/>
                                </a:rPr>
                              </m:ctrlPr>
                            </m:sSup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  <a:sym typeface="Wingdings" panose="05000000000000000000" pitchFamily="2" charset="2"/>
                                </a:rPr>
                                <m:t>𝑞</m:t>
                              </m:r>
                            </m:e>
                            <m:sup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  <a:sym typeface="Wingdings" panose="05000000000000000000" pitchFamily="2" charset="2"/>
                                </a:rPr>
                                <m:t>−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  <a:sym typeface="Wingdings" panose="05000000000000000000" pitchFamily="2" charset="2"/>
                                </a:rPr>
                                <m:t>𝑖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GB" sz="2400" b="0" dirty="0"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0F262B3-D2E7-4C51-ACA3-BAFBA91B7B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182" y="1859673"/>
                <a:ext cx="4688058" cy="11591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F24A960D-BDB7-4BA1-BD4C-74FEF82A255C}"/>
              </a:ext>
            </a:extLst>
          </p:cNvPr>
          <p:cNvSpPr txBox="1"/>
          <p:nvPr/>
        </p:nvSpPr>
        <p:spPr>
          <a:xfrm>
            <a:off x="6585155" y="2151323"/>
            <a:ext cx="51912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Linear in the parameters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FB49BE7-A0B5-40CD-8192-E3816A1CA64A}"/>
              </a:ext>
            </a:extLst>
          </p:cNvPr>
          <p:cNvCxnSpPr>
            <a:cxnSpLocks/>
            <a:endCxn id="8" idx="1"/>
          </p:cNvCxnSpPr>
          <p:nvPr/>
        </p:nvCxnSpPr>
        <p:spPr>
          <a:xfrm flipV="1">
            <a:off x="5097371" y="2474489"/>
            <a:ext cx="1487784" cy="2"/>
          </a:xfrm>
          <a:prstGeom prst="straightConnector1">
            <a:avLst/>
          </a:prstGeom>
          <a:ln w="57150">
            <a:solidFill>
              <a:srgbClr val="00B05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0306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48BF2A-1F67-45F3-9E5B-A0E949BC4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24621-ADB6-4DE2-A945-BF9C42D66C16}" type="slidenum">
              <a:rPr lang="LID4096" smtClean="0"/>
              <a:pPr/>
              <a:t>21</a:t>
            </a:fld>
            <a:endParaRPr lang="LID4096" dirty="0"/>
          </a:p>
        </p:txBody>
      </p:sp>
      <p:sp>
        <p:nvSpPr>
          <p:cNvPr id="3" name="Google Shape;62;p14">
            <a:extLst>
              <a:ext uri="{FF2B5EF4-FFF2-40B4-BE49-F238E27FC236}">
                <a16:creationId xmlns:a16="http://schemas.microsoft.com/office/drawing/2014/main" id="{E155BFF9-202C-475B-A266-871949978C02}"/>
              </a:ext>
            </a:extLst>
          </p:cNvPr>
          <p:cNvSpPr txBox="1">
            <a:spLocks/>
          </p:cNvSpPr>
          <p:nvPr/>
        </p:nvSpPr>
        <p:spPr>
          <a:xfrm>
            <a:off x="415600" y="247650"/>
            <a:ext cx="11360800" cy="83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Simulations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3FEA6FE-6CDC-4B06-93E7-31BFD0D713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7761" y="1157169"/>
            <a:ext cx="6200140" cy="509586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0EDB8E6-0D43-4AAE-AF40-7BF192C4EB09}"/>
              </a:ext>
            </a:extLst>
          </p:cNvPr>
          <p:cNvSpPr txBox="1"/>
          <p:nvPr/>
        </p:nvSpPr>
        <p:spPr>
          <a:xfrm>
            <a:off x="168813" y="1822199"/>
            <a:ext cx="476894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Optimal closed loop (frequency domain) in the absence of noise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F2953C-3894-4FDA-A142-B4C81B246965}"/>
              </a:ext>
            </a:extLst>
          </p:cNvPr>
          <p:cNvSpPr txBox="1"/>
          <p:nvPr/>
        </p:nvSpPr>
        <p:spPr>
          <a:xfrm>
            <a:off x="168813" y="4591615"/>
            <a:ext cx="47689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Ideal closed loop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06B4867-F148-4FB4-915E-9248355313F1}"/>
              </a:ext>
            </a:extLst>
          </p:cNvPr>
          <p:cNvCxnSpPr>
            <a:cxnSpLocks/>
          </p:cNvCxnSpPr>
          <p:nvPr/>
        </p:nvCxnSpPr>
        <p:spPr>
          <a:xfrm>
            <a:off x="4750569" y="2938433"/>
            <a:ext cx="2142600" cy="490567"/>
          </a:xfrm>
          <a:prstGeom prst="straightConnector1">
            <a:avLst/>
          </a:prstGeom>
          <a:ln w="5715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8FE5321-0A42-4947-AEA4-2119988D9ECC}"/>
              </a:ext>
            </a:extLst>
          </p:cNvPr>
          <p:cNvCxnSpPr>
            <a:cxnSpLocks/>
          </p:cNvCxnSpPr>
          <p:nvPr/>
        </p:nvCxnSpPr>
        <p:spPr>
          <a:xfrm>
            <a:off x="3760940" y="4964980"/>
            <a:ext cx="5298654" cy="0"/>
          </a:xfrm>
          <a:prstGeom prst="straightConnector1">
            <a:avLst/>
          </a:prstGeom>
          <a:ln w="5715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088CEB1-4B3C-478A-A37A-6770A64BDE19}"/>
              </a:ext>
            </a:extLst>
          </p:cNvPr>
          <p:cNvSpPr txBox="1"/>
          <p:nvPr/>
        </p:nvSpPr>
        <p:spPr>
          <a:xfrm>
            <a:off x="2248974" y="6101446"/>
            <a:ext cx="71457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latin typeface="Arial" panose="020B0604020202020204" pitchFamily="34" charset="0"/>
                <a:cs typeface="Arial" panose="020B0604020202020204" pitchFamily="34" charset="0"/>
              </a:rPr>
              <a:t>Not realizable = “</a:t>
            </a:r>
            <a:r>
              <a:rPr lang="en-GB" sz="3600" dirty="0" err="1">
                <a:latin typeface="Arial" panose="020B0604020202020204" pitchFamily="34" charset="0"/>
                <a:cs typeface="Arial" panose="020B0604020202020204" pitchFamily="34" charset="0"/>
              </a:rPr>
              <a:t>undermodelled</a:t>
            </a:r>
            <a:r>
              <a:rPr lang="en-GB" sz="3600" dirty="0"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32283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48BF2A-1F67-45F3-9E5B-A0E949BC4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24621-ADB6-4DE2-A945-BF9C42D66C16}" type="slidenum">
              <a:rPr lang="LID4096" smtClean="0"/>
              <a:pPr/>
              <a:t>22</a:t>
            </a:fld>
            <a:endParaRPr lang="LID4096" dirty="0"/>
          </a:p>
        </p:txBody>
      </p:sp>
      <p:sp>
        <p:nvSpPr>
          <p:cNvPr id="3" name="Google Shape;62;p14">
            <a:extLst>
              <a:ext uri="{FF2B5EF4-FFF2-40B4-BE49-F238E27FC236}">
                <a16:creationId xmlns:a16="http://schemas.microsoft.com/office/drawing/2014/main" id="{E155BFF9-202C-475B-A266-871949978C02}"/>
              </a:ext>
            </a:extLst>
          </p:cNvPr>
          <p:cNvSpPr txBox="1">
            <a:spLocks/>
          </p:cNvSpPr>
          <p:nvPr/>
        </p:nvSpPr>
        <p:spPr>
          <a:xfrm>
            <a:off x="415600" y="247650"/>
            <a:ext cx="11360800" cy="83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Simulations</a:t>
            </a:r>
          </a:p>
        </p:txBody>
      </p:sp>
      <p:graphicFrame>
        <p:nvGraphicFramePr>
          <p:cNvPr id="2" name="Table 5">
            <a:extLst>
              <a:ext uri="{FF2B5EF4-FFF2-40B4-BE49-F238E27FC236}">
                <a16:creationId xmlns:a16="http://schemas.microsoft.com/office/drawing/2014/main" id="{F9E7FB2E-5836-4B2D-B562-2E3CD46148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7037623"/>
              </p:ext>
            </p:extLst>
          </p:nvPr>
        </p:nvGraphicFramePr>
        <p:xfrm>
          <a:off x="415601" y="1082450"/>
          <a:ext cx="11360799" cy="483081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819969">
                  <a:extLst>
                    <a:ext uri="{9D8B030D-6E8A-4147-A177-3AD203B41FA5}">
                      <a16:colId xmlns:a16="http://schemas.microsoft.com/office/drawing/2014/main" val="124545452"/>
                    </a:ext>
                  </a:extLst>
                </a:gridCol>
                <a:gridCol w="5627076">
                  <a:extLst>
                    <a:ext uri="{9D8B030D-6E8A-4147-A177-3AD203B41FA5}">
                      <a16:colId xmlns:a16="http://schemas.microsoft.com/office/drawing/2014/main" val="1400570415"/>
                    </a:ext>
                  </a:extLst>
                </a:gridCol>
                <a:gridCol w="2913754">
                  <a:extLst>
                    <a:ext uri="{9D8B030D-6E8A-4147-A177-3AD203B41FA5}">
                      <a16:colId xmlns:a16="http://schemas.microsoft.com/office/drawing/2014/main" val="1030125595"/>
                    </a:ext>
                  </a:extLst>
                </a:gridCol>
              </a:tblGrid>
              <a:tr h="1072661">
                <a:tc>
                  <a:txBody>
                    <a:bodyPr/>
                    <a:lstStyle/>
                    <a:p>
                      <a:pPr algn="ctr"/>
                      <a:r>
                        <a:rPr lang="en-GB" sz="2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Method</a:t>
                      </a:r>
                      <a:endParaRPr lang="LID4096" sz="28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Performance</a:t>
                      </a:r>
                      <a:endParaRPr lang="LID4096" sz="28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Continuous time systems</a:t>
                      </a:r>
                      <a:endParaRPr lang="LID4096" sz="28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383233"/>
                  </a:ext>
                </a:extLst>
              </a:tr>
              <a:tr h="588234">
                <a:tc>
                  <a:txBody>
                    <a:bodyPr/>
                    <a:lstStyle/>
                    <a:p>
                      <a:pPr algn="ctr"/>
                      <a:r>
                        <a:rPr lang="en-GB" sz="2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Time domain</a:t>
                      </a:r>
                      <a:endParaRPr lang="LID4096" sz="2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2800" dirty="0">
                          <a:solidFill>
                            <a:srgbClr val="00B05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Best in general</a:t>
                      </a:r>
                      <a:endParaRPr lang="LID4096" sz="2800" dirty="0">
                        <a:solidFill>
                          <a:srgbClr val="00B05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Wingdings" panose="05000000000000000000" pitchFamily="2" charset="2"/>
                        </a:rPr>
                        <a:t></a:t>
                      </a:r>
                      <a:endParaRPr lang="LID4096" sz="2800" b="1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1550377"/>
                  </a:ext>
                </a:extLst>
              </a:tr>
              <a:tr h="1072661">
                <a:tc>
                  <a:txBody>
                    <a:bodyPr/>
                    <a:lstStyle/>
                    <a:p>
                      <a:pPr algn="ctr"/>
                      <a:r>
                        <a:rPr lang="en-GB" sz="2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Frequency domain</a:t>
                      </a:r>
                      <a:endParaRPr lang="LID4096" sz="2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2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Comparable to time domain results.</a:t>
                      </a:r>
                    </a:p>
                    <a:p>
                      <a:r>
                        <a:rPr lang="en-GB" sz="2800" dirty="0">
                          <a:solidFill>
                            <a:srgbClr val="00B05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Sometimes attains better results.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b="1" dirty="0">
                          <a:solidFill>
                            <a:srgbClr val="00B05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Wingdings" panose="05000000000000000000" pitchFamily="2" charset="2"/>
                        </a:rPr>
                        <a:t></a:t>
                      </a:r>
                      <a:endParaRPr lang="LID4096" sz="2800" b="1" dirty="0">
                        <a:solidFill>
                          <a:srgbClr val="00B05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1124960"/>
                  </a:ext>
                </a:extLst>
              </a:tr>
              <a:tr h="1557089">
                <a:tc>
                  <a:txBody>
                    <a:bodyPr/>
                    <a:lstStyle/>
                    <a:p>
                      <a:pPr algn="ctr"/>
                      <a:r>
                        <a:rPr lang="en-GB" sz="2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Weighted nonlinear least squares</a:t>
                      </a:r>
                      <a:endParaRPr lang="LID4096" sz="2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2800" dirty="0">
                          <a:solidFill>
                            <a:srgbClr val="00B05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Very good when ideal controller is realizable.</a:t>
                      </a:r>
                    </a:p>
                    <a:p>
                      <a:r>
                        <a:rPr lang="en-GB" sz="2800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Not good in other cases.</a:t>
                      </a:r>
                    </a:p>
                    <a:p>
                      <a:r>
                        <a:rPr lang="en-GB" sz="2800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 guarantee of convergence</a:t>
                      </a:r>
                      <a:endParaRPr lang="LID4096" sz="2800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b="1" dirty="0">
                          <a:solidFill>
                            <a:srgbClr val="00B05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Wingdings" panose="05000000000000000000" pitchFamily="2" charset="2"/>
                        </a:rPr>
                        <a:t></a:t>
                      </a:r>
                      <a:endParaRPr lang="LID4096" sz="2800" b="1" dirty="0">
                        <a:solidFill>
                          <a:srgbClr val="00B05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378410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86560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ight Triangle 1">
            <a:extLst>
              <a:ext uri="{FF2B5EF4-FFF2-40B4-BE49-F238E27FC236}">
                <a16:creationId xmlns:a16="http://schemas.microsoft.com/office/drawing/2014/main" id="{9FEF3065-1ED2-4A32-A448-D3353C03F4A5}"/>
              </a:ext>
            </a:extLst>
          </p:cNvPr>
          <p:cNvSpPr/>
          <p:nvPr/>
        </p:nvSpPr>
        <p:spPr>
          <a:xfrm rot="5400000">
            <a:off x="246741" y="-246743"/>
            <a:ext cx="2931886" cy="3425372"/>
          </a:xfrm>
          <a:prstGeom prst="rtTriangl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8" name="Right Triangle 7">
            <a:extLst>
              <a:ext uri="{FF2B5EF4-FFF2-40B4-BE49-F238E27FC236}">
                <a16:creationId xmlns:a16="http://schemas.microsoft.com/office/drawing/2014/main" id="{34BC60F9-272B-49CB-BBC3-9ECABF03CBED}"/>
              </a:ext>
            </a:extLst>
          </p:cNvPr>
          <p:cNvSpPr/>
          <p:nvPr/>
        </p:nvSpPr>
        <p:spPr>
          <a:xfrm rot="16200000">
            <a:off x="9013371" y="3679371"/>
            <a:ext cx="2931886" cy="3425372"/>
          </a:xfrm>
          <a:prstGeom prst="rt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48BF2A-1F67-45F3-9E5B-A0E949BC4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24621-ADB6-4DE2-A945-BF9C42D66C16}" type="slidenum">
              <a:rPr lang="LID4096" smtClean="0"/>
              <a:pPr/>
              <a:t>23</a:t>
            </a:fld>
            <a:endParaRPr lang="LID4096" dirty="0"/>
          </a:p>
        </p:txBody>
      </p:sp>
      <p:sp>
        <p:nvSpPr>
          <p:cNvPr id="3" name="Google Shape;62;p14">
            <a:extLst>
              <a:ext uri="{FF2B5EF4-FFF2-40B4-BE49-F238E27FC236}">
                <a16:creationId xmlns:a16="http://schemas.microsoft.com/office/drawing/2014/main" id="{E155BFF9-202C-475B-A266-871949978C02}"/>
              </a:ext>
            </a:extLst>
          </p:cNvPr>
          <p:cNvSpPr txBox="1">
            <a:spLocks/>
          </p:cNvSpPr>
          <p:nvPr/>
        </p:nvSpPr>
        <p:spPr>
          <a:xfrm>
            <a:off x="415600" y="247650"/>
            <a:ext cx="11360800" cy="83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Experiment</a:t>
            </a:r>
          </a:p>
        </p:txBody>
      </p:sp>
      <p:pic>
        <p:nvPicPr>
          <p:cNvPr id="9" name="Picture 8" descr="A circuit board&#10;&#10;Description automatically generated">
            <a:extLst>
              <a:ext uri="{FF2B5EF4-FFF2-40B4-BE49-F238E27FC236}">
                <a16:creationId xmlns:a16="http://schemas.microsoft.com/office/drawing/2014/main" id="{DD058B2F-26E7-4123-91C6-488C34094C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7001" y="1092102"/>
            <a:ext cx="6637997" cy="4978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8375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48BF2A-1F67-45F3-9E5B-A0E949BC4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24621-ADB6-4DE2-A945-BF9C42D66C16}" type="slidenum">
              <a:rPr lang="LID4096" smtClean="0"/>
              <a:pPr/>
              <a:t>24</a:t>
            </a:fld>
            <a:endParaRPr lang="LID4096" dirty="0"/>
          </a:p>
        </p:txBody>
      </p:sp>
      <p:sp>
        <p:nvSpPr>
          <p:cNvPr id="3" name="Google Shape;62;p14">
            <a:extLst>
              <a:ext uri="{FF2B5EF4-FFF2-40B4-BE49-F238E27FC236}">
                <a16:creationId xmlns:a16="http://schemas.microsoft.com/office/drawing/2014/main" id="{E155BFF9-202C-475B-A266-871949978C02}"/>
              </a:ext>
            </a:extLst>
          </p:cNvPr>
          <p:cNvSpPr txBox="1">
            <a:spLocks/>
          </p:cNvSpPr>
          <p:nvPr/>
        </p:nvSpPr>
        <p:spPr>
          <a:xfrm>
            <a:off x="415600" y="247650"/>
            <a:ext cx="11360800" cy="83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Experiment</a:t>
            </a:r>
          </a:p>
        </p:txBody>
      </p:sp>
      <p:pic>
        <p:nvPicPr>
          <p:cNvPr id="5" name="Picture 4" descr="A circuit board&#10;&#10;Description automatically generated">
            <a:extLst>
              <a:ext uri="{FF2B5EF4-FFF2-40B4-BE49-F238E27FC236}">
                <a16:creationId xmlns:a16="http://schemas.microsoft.com/office/drawing/2014/main" id="{75CFD03E-1787-482D-B4A6-B4E96F0B68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2603" y="1082450"/>
            <a:ext cx="4626793" cy="34700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AC5C1B3-939C-4E20-80E8-B9365E00BD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2833" y="4629497"/>
            <a:ext cx="8346333" cy="2231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8163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C057CF2-456C-4D8F-B0ED-248490D3DC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39294" y="858256"/>
            <a:ext cx="6852705" cy="514148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48BF2A-1F67-45F3-9E5B-A0E949BC4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24621-ADB6-4DE2-A945-BF9C42D66C16}" type="slidenum">
              <a:rPr lang="LID4096" smtClean="0"/>
              <a:pPr/>
              <a:t>25</a:t>
            </a:fld>
            <a:endParaRPr lang="LID4096" dirty="0"/>
          </a:p>
        </p:txBody>
      </p:sp>
      <p:sp>
        <p:nvSpPr>
          <p:cNvPr id="3" name="Google Shape;62;p14">
            <a:extLst>
              <a:ext uri="{FF2B5EF4-FFF2-40B4-BE49-F238E27FC236}">
                <a16:creationId xmlns:a16="http://schemas.microsoft.com/office/drawing/2014/main" id="{E155BFF9-202C-475B-A266-871949978C02}"/>
              </a:ext>
            </a:extLst>
          </p:cNvPr>
          <p:cNvSpPr txBox="1">
            <a:spLocks/>
          </p:cNvSpPr>
          <p:nvPr/>
        </p:nvSpPr>
        <p:spPr>
          <a:xfrm>
            <a:off x="415600" y="247650"/>
            <a:ext cx="11360800" cy="83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Experiment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7705E8B-B431-42B4-B668-D6E71B87C830}"/>
              </a:ext>
            </a:extLst>
          </p:cNvPr>
          <p:cNvSpPr txBox="1"/>
          <p:nvPr/>
        </p:nvSpPr>
        <p:spPr>
          <a:xfrm>
            <a:off x="341444" y="1268201"/>
            <a:ext cx="465640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latin typeface="Arial" panose="020B0604020202020204" pitchFamily="34" charset="0"/>
                <a:cs typeface="Arial" panose="020B0604020202020204" pitchFamily="34" charset="0"/>
              </a:rPr>
              <a:t>Robust local polynomial method</a:t>
            </a:r>
          </a:p>
          <a:p>
            <a:r>
              <a:rPr lang="en-GB" sz="3600" dirty="0">
                <a:latin typeface="Arial" panose="020B0604020202020204" pitchFamily="34" charset="0"/>
                <a:cs typeface="Arial" panose="020B0604020202020204" pitchFamily="34" charset="0"/>
              </a:rPr>
              <a:t>Ref. </a:t>
            </a:r>
            <a:r>
              <a:rPr lang="en-GB" sz="3600" dirty="0" err="1">
                <a:latin typeface="Arial" panose="020B0604020202020204" pitchFamily="34" charset="0"/>
                <a:cs typeface="Arial" panose="020B0604020202020204" pitchFamily="34" charset="0"/>
              </a:rPr>
              <a:t>Pintelon</a:t>
            </a:r>
            <a:r>
              <a:rPr lang="en-GB" sz="3600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GB" sz="3600" dirty="0" err="1">
                <a:latin typeface="Arial" panose="020B0604020202020204" pitchFamily="34" charset="0"/>
                <a:cs typeface="Arial" panose="020B0604020202020204" pitchFamily="34" charset="0"/>
              </a:rPr>
              <a:t>Schoukens</a:t>
            </a:r>
            <a:r>
              <a:rPr lang="en-GB" sz="3600" dirty="0">
                <a:latin typeface="Arial" panose="020B0604020202020204" pitchFamily="34" charset="0"/>
                <a:cs typeface="Arial" panose="020B0604020202020204" pitchFamily="34" charset="0"/>
              </a:rPr>
              <a:t> [2012]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93888B-8183-474C-B859-76A3E753F307}"/>
              </a:ext>
            </a:extLst>
          </p:cNvPr>
          <p:cNvSpPr txBox="1"/>
          <p:nvPr/>
        </p:nvSpPr>
        <p:spPr>
          <a:xfrm>
            <a:off x="1079277" y="4755761"/>
            <a:ext cx="47689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Best linear approximation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6E85998-A21C-40FB-9104-D00E658302CA}"/>
              </a:ext>
            </a:extLst>
          </p:cNvPr>
          <p:cNvCxnSpPr>
            <a:cxnSpLocks/>
          </p:cNvCxnSpPr>
          <p:nvPr/>
        </p:nvCxnSpPr>
        <p:spPr>
          <a:xfrm flipV="1">
            <a:off x="3628103" y="2261686"/>
            <a:ext cx="4041058" cy="2929746"/>
          </a:xfrm>
          <a:prstGeom prst="straightConnector1">
            <a:avLst/>
          </a:prstGeom>
          <a:ln w="57150">
            <a:solidFill>
              <a:schemeClr val="accent5">
                <a:lumMod val="7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3096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48BF2A-1F67-45F3-9E5B-A0E949BC4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24621-ADB6-4DE2-A945-BF9C42D66C16}" type="slidenum">
              <a:rPr lang="LID4096" smtClean="0"/>
              <a:pPr/>
              <a:t>26</a:t>
            </a:fld>
            <a:endParaRPr lang="LID4096" dirty="0"/>
          </a:p>
        </p:txBody>
      </p:sp>
      <p:sp>
        <p:nvSpPr>
          <p:cNvPr id="3" name="Google Shape;62;p14">
            <a:extLst>
              <a:ext uri="{FF2B5EF4-FFF2-40B4-BE49-F238E27FC236}">
                <a16:creationId xmlns:a16="http://schemas.microsoft.com/office/drawing/2014/main" id="{E155BFF9-202C-475B-A266-871949978C02}"/>
              </a:ext>
            </a:extLst>
          </p:cNvPr>
          <p:cNvSpPr txBox="1">
            <a:spLocks/>
          </p:cNvSpPr>
          <p:nvPr/>
        </p:nvSpPr>
        <p:spPr>
          <a:xfrm>
            <a:off x="415600" y="247650"/>
            <a:ext cx="11360800" cy="83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Experiment</a:t>
            </a: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CC7CEA88-6B15-41C2-97C7-7F648E2AA7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2730" y="1062531"/>
            <a:ext cx="7151297" cy="3188090"/>
          </a:xfrm>
          <a:prstGeom prst="rect">
            <a:avLst/>
          </a:prstGeom>
        </p:spPr>
      </p:pic>
      <p:pic>
        <p:nvPicPr>
          <p:cNvPr id="11" name="Picture 10" descr="A close up of a clock&#10;&#10;Description automatically generated">
            <a:extLst>
              <a:ext uri="{FF2B5EF4-FFF2-40B4-BE49-F238E27FC236}">
                <a16:creationId xmlns:a16="http://schemas.microsoft.com/office/drawing/2014/main" id="{D5482CC2-04F6-41A1-A3B1-0745A0F6F7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2767" y="4586966"/>
            <a:ext cx="4601337" cy="1359369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F8822CDA-2093-42E0-9627-B71C8F4B9ED0}"/>
              </a:ext>
            </a:extLst>
          </p:cNvPr>
          <p:cNvSpPr/>
          <p:nvPr/>
        </p:nvSpPr>
        <p:spPr>
          <a:xfrm>
            <a:off x="4940988" y="3429001"/>
            <a:ext cx="2264899" cy="834800"/>
          </a:xfrm>
          <a:prstGeom prst="ellipse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A7395C3-4E3C-44A8-A9CA-F6007706CF31}"/>
              </a:ext>
            </a:extLst>
          </p:cNvPr>
          <p:cNvSpPr txBox="1"/>
          <p:nvPr/>
        </p:nvSpPr>
        <p:spPr>
          <a:xfrm>
            <a:off x="5596383" y="4263801"/>
            <a:ext cx="9541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PID</a:t>
            </a:r>
          </a:p>
        </p:txBody>
      </p:sp>
    </p:spTree>
    <p:extLst>
      <p:ext uri="{BB962C8B-B14F-4D97-AF65-F5344CB8AC3E}">
        <p14:creationId xmlns:p14="http://schemas.microsoft.com/office/powerpoint/2010/main" val="3657637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48BF2A-1F67-45F3-9E5B-A0E949BC4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24621-ADB6-4DE2-A945-BF9C42D66C16}" type="slidenum">
              <a:rPr lang="LID4096" smtClean="0"/>
              <a:pPr/>
              <a:t>27</a:t>
            </a:fld>
            <a:endParaRPr lang="LID4096" dirty="0"/>
          </a:p>
        </p:txBody>
      </p:sp>
      <p:sp>
        <p:nvSpPr>
          <p:cNvPr id="3" name="Google Shape;62;p14">
            <a:extLst>
              <a:ext uri="{FF2B5EF4-FFF2-40B4-BE49-F238E27FC236}">
                <a16:creationId xmlns:a16="http://schemas.microsoft.com/office/drawing/2014/main" id="{E155BFF9-202C-475B-A266-871949978C02}"/>
              </a:ext>
            </a:extLst>
          </p:cNvPr>
          <p:cNvSpPr txBox="1">
            <a:spLocks/>
          </p:cNvSpPr>
          <p:nvPr/>
        </p:nvSpPr>
        <p:spPr>
          <a:xfrm>
            <a:off x="415600" y="247650"/>
            <a:ext cx="11360800" cy="83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Experiment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C07D7DC-2AE3-49EC-A415-805E24671FE3}"/>
              </a:ext>
            </a:extLst>
          </p:cNvPr>
          <p:cNvCxnSpPr>
            <a:cxnSpLocks/>
          </p:cNvCxnSpPr>
          <p:nvPr/>
        </p:nvCxnSpPr>
        <p:spPr>
          <a:xfrm>
            <a:off x="1828800" y="2968284"/>
            <a:ext cx="2406578" cy="1997611"/>
          </a:xfrm>
          <a:prstGeom prst="straightConnector1">
            <a:avLst/>
          </a:prstGeom>
          <a:ln w="57150">
            <a:solidFill>
              <a:srgbClr val="0070C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F64A919-FD86-4811-B390-476066AA3215}"/>
              </a:ext>
            </a:extLst>
          </p:cNvPr>
          <p:cNvSpPr txBox="1"/>
          <p:nvPr/>
        </p:nvSpPr>
        <p:spPr>
          <a:xfrm>
            <a:off x="3032089" y="3496533"/>
            <a:ext cx="20056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Minimize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4813125-9BAA-41CE-99AE-BDF6E175D9E6}"/>
                  </a:ext>
                </a:extLst>
              </p:cNvPr>
              <p:cNvSpPr txBox="1"/>
              <p:nvPr/>
            </p:nvSpPr>
            <p:spPr>
              <a:xfrm>
                <a:off x="803180" y="1261940"/>
                <a:ext cx="10817320" cy="4863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sz="2800" b="0" i="0" smtClean="0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  <m:sub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</m:d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sz="2800" b="0" i="0" smtClean="0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  <m:sub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d>
                        <m:d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  <m:d>
                            <m:dPr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2800" b="0" i="0" smtClean="0">
                                      <a:latin typeface="Cambria Math" panose="02040503050406030204" pitchFamily="18" charset="0"/>
                                    </a:rPr>
                                    <m:t>Ω</m:t>
                                  </m:r>
                                </m:e>
                                <m:sub>
                                  <m: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𝑀</m:t>
                      </m:r>
                      <m:d>
                        <m:d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sz="2800" b="0" i="0" smtClean="0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  <m:sub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  <m:d>
                            <m:dPr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2800" b="0" i="0" smtClean="0">
                                      <a:latin typeface="Cambria Math" panose="02040503050406030204" pitchFamily="18" charset="0"/>
                                    </a:rPr>
                                    <m:t>Ω</m:t>
                                  </m:r>
                                </m:e>
                                <m:sub>
                                  <m: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𝐾</m:t>
                      </m:r>
                      <m:d>
                        <m:d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sz="2800" b="0" i="0" smtClean="0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  <m:sub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</m:d>
                      <m:acc>
                        <m:accPr>
                          <m:chr m:val="̂"/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</m:acc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sz="2800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)]</m:t>
                      </m:r>
                    </m:oMath>
                  </m:oMathPara>
                </a14:m>
                <a:endParaRPr lang="LID4096" sz="28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4813125-9BAA-41CE-99AE-BDF6E175D9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180" y="1261940"/>
                <a:ext cx="10817320" cy="48635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9DD4A32-9DBA-4201-899A-FA60F69D7A38}"/>
                  </a:ext>
                </a:extLst>
              </p:cNvPr>
              <p:cNvSpPr txBox="1"/>
              <p:nvPr/>
            </p:nvSpPr>
            <p:spPr>
              <a:xfrm>
                <a:off x="803180" y="1869457"/>
                <a:ext cx="4983223" cy="10988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d>
                        <m:d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</m:d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sz="2800" b="0" i="0" smtClean="0">
                                  <a:latin typeface="Cambria Math" panose="02040503050406030204" pitchFamily="18" charset="0"/>
                                </a:rPr>
                                <m:t>K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GB" sz="2800" b="0" i="0" smtClean="0">
                                  <a:latin typeface="Cambria Math" panose="02040503050406030204" pitchFamily="18" charset="0"/>
                                </a:rPr>
                                <m:t>exc</m:t>
                              </m:r>
                            </m:sub>
                          </m:sSub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GB" sz="2800" b="0" i="0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sz="2800" b="0" i="0" smtClean="0">
                                  <a:latin typeface="Cambria Math" panose="02040503050406030204" pitchFamily="18" charset="0"/>
                                </a:rPr>
                                <m:t>K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GB" sz="2800" b="0" i="0" smtClean="0">
                                  <a:latin typeface="Cambria Math" panose="02040503050406030204" pitchFamily="18" charset="0"/>
                                </a:rPr>
                                <m:t>exc</m:t>
                              </m:r>
                            </m:sub>
                          </m:sSub>
                        </m:sub>
                        <m:sup/>
                        <m:e>
                          <m:sSup>
                            <m:sSupPr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  <m:d>
                                    <m:dPr>
                                      <m:ctrlPr>
                                        <a:rPr lang="en-GB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sz="2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GB" sz="2800" b="0" i="0" smtClean="0">
                                              <a:latin typeface="Cambria Math" panose="02040503050406030204" pitchFamily="18" charset="0"/>
                                            </a:rPr>
                                            <m:t>Ω</m:t>
                                          </m:r>
                                        </m:e>
                                        <m:sub>
                                          <m:r>
                                            <a:rPr lang="en-GB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  <m:r>
                                        <a:rPr lang="en-GB" sz="2800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GB" sz="2800" b="0" i="1" smtClean="0">
                                          <a:latin typeface="Cambria Math" panose="02040503050406030204" pitchFamily="18" charset="0"/>
                                        </a:rPr>
                                        <m:t>𝜌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LID4096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9DD4A32-9DBA-4201-899A-FA60F69D7A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180" y="1869457"/>
                <a:ext cx="4983223" cy="109882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C572D67-686B-498F-BDCB-C3453B5D8BA4}"/>
                  </a:ext>
                </a:extLst>
              </p:cNvPr>
              <p:cNvSpPr txBox="1"/>
              <p:nvPr/>
            </p:nvSpPr>
            <p:spPr>
              <a:xfrm>
                <a:off x="4350096" y="4142864"/>
                <a:ext cx="4432367" cy="15874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𝑜𝑝𝑡</m:t>
                          </m:r>
                        </m:sub>
                      </m:sSub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𝜌</m:t>
                                    </m:r>
                                  </m:e>
                                  <m:sub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GB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800" i="1">
                                        <a:latin typeface="Cambria Math" panose="02040503050406030204" pitchFamily="18" charset="0"/>
                                      </a:rPr>
                                      <m:t>𝜌</m:t>
                                    </m:r>
                                  </m:e>
                                  <m:sub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GB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sSub>
                                      <m:sSubPr>
                                        <m:ctrlPr>
                                          <a:rPr lang="en-GB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2800" i="1">
                                            <a:latin typeface="Cambria Math" panose="02040503050406030204" pitchFamily="18" charset="0"/>
                                          </a:rPr>
                                          <m:t>𝜌</m:t>
                                        </m:r>
                                      </m:e>
                                      <m:sub>
                                        <m:r>
                                          <a:rPr lang="en-GB" sz="28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GB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2800" i="1">
                                            <a:latin typeface="Cambria Math" panose="02040503050406030204" pitchFamily="18" charset="0"/>
                                          </a:rPr>
                                          <m:t>𝜌</m:t>
                                        </m:r>
                                      </m:e>
                                      <m:sub>
                                        <m:r>
                                          <a:rPr lang="en-GB" sz="28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</m:eqArr>
                              </m:e>
                            </m:mr>
                          </m:m>
                        </m:e>
                      </m:d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.580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4533 </m:t>
                                </m:r>
                                <m:sSup>
                                  <m:sSup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GB" sz="2800" b="0" i="0" smtClean="0">
                                        <a:latin typeface="Cambria Math" panose="02040503050406030204" pitchFamily="18" charset="0"/>
                                      </a:rPr>
                                      <m:t>s</m:t>
                                    </m:r>
                                  </m:e>
                                  <m:sup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1.443</m:t>
                                    </m:r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3 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GB" sz="2800" b="0" i="0" smtClean="0">
                                        <a:latin typeface="Cambria Math" panose="02040503050406030204" pitchFamily="18" charset="0"/>
                                      </a:rPr>
                                      <m:t>s</m:t>
                                    </m:r>
                                  </m:e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1.775</m:t>
                                    </m:r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8 </m:t>
                                    </m:r>
                                    <m:sSup>
                                      <m:sSupPr>
                                        <m:ctrlPr>
                                          <a:rPr lang="en-GB" sz="2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GB" sz="2800" b="0" i="0" smtClean="0">
                                            <a:latin typeface="Cambria Math" panose="02040503050406030204" pitchFamily="18" charset="0"/>
                                          </a:rPr>
                                          <m:t>s</m:t>
                                        </m:r>
                                      </m:e>
                                      <m:sup>
                                        <m:r>
                                          <a:rPr lang="en-GB" sz="28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eqAr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LID4096" sz="2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C572D67-686B-498F-BDCB-C3453B5D8B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0096" y="4142864"/>
                <a:ext cx="4432367" cy="158742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92830DB2-C85B-4D82-B3FC-317D1F8995CB}"/>
              </a:ext>
            </a:extLst>
          </p:cNvPr>
          <p:cNvSpPr txBox="1"/>
          <p:nvPr/>
        </p:nvSpPr>
        <p:spPr>
          <a:xfrm>
            <a:off x="8614892" y="4028634"/>
            <a:ext cx="564578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</a:p>
          <a:p>
            <a:r>
              <a:rPr lang="en-GB" sz="2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</a:p>
          <a:p>
            <a:r>
              <a:rPr lang="en-GB" sz="2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</a:p>
          <a:p>
            <a:r>
              <a:rPr lang="en-GB" sz="2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D²</a:t>
            </a:r>
          </a:p>
        </p:txBody>
      </p:sp>
    </p:spTree>
    <p:extLst>
      <p:ext uri="{BB962C8B-B14F-4D97-AF65-F5344CB8AC3E}">
        <p14:creationId xmlns:p14="http://schemas.microsoft.com/office/powerpoint/2010/main" val="3318835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419EBAB2-7A5C-48BF-96F7-B00D719C91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2243" y="977646"/>
            <a:ext cx="7148052" cy="536308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48BF2A-1F67-45F3-9E5B-A0E949BC4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24621-ADB6-4DE2-A945-BF9C42D66C16}" type="slidenum">
              <a:rPr lang="LID4096" smtClean="0"/>
              <a:pPr/>
              <a:t>28</a:t>
            </a:fld>
            <a:endParaRPr lang="LID4096" dirty="0"/>
          </a:p>
        </p:txBody>
      </p:sp>
      <p:sp>
        <p:nvSpPr>
          <p:cNvPr id="3" name="Google Shape;62;p14">
            <a:extLst>
              <a:ext uri="{FF2B5EF4-FFF2-40B4-BE49-F238E27FC236}">
                <a16:creationId xmlns:a16="http://schemas.microsoft.com/office/drawing/2014/main" id="{E155BFF9-202C-475B-A266-871949978C02}"/>
              </a:ext>
            </a:extLst>
          </p:cNvPr>
          <p:cNvSpPr txBox="1">
            <a:spLocks/>
          </p:cNvSpPr>
          <p:nvPr/>
        </p:nvSpPr>
        <p:spPr>
          <a:xfrm>
            <a:off x="415600" y="247650"/>
            <a:ext cx="11360800" cy="83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Experiment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C35951-2AAF-4FA3-BFEF-63D09B1ACF99}"/>
              </a:ext>
            </a:extLst>
          </p:cNvPr>
          <p:cNvSpPr txBox="1"/>
          <p:nvPr/>
        </p:nvSpPr>
        <p:spPr>
          <a:xfrm>
            <a:off x="0" y="1822198"/>
            <a:ext cx="47689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solidFill>
                  <a:srgbClr val="00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Optimal closed loop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F0AB89-8ADA-4BF4-93E1-F2B82B8F8CF1}"/>
              </a:ext>
            </a:extLst>
          </p:cNvPr>
          <p:cNvSpPr txBox="1"/>
          <p:nvPr/>
        </p:nvSpPr>
        <p:spPr>
          <a:xfrm>
            <a:off x="0" y="3336022"/>
            <a:ext cx="47689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Ideal closed loop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47B7EB4-B6DB-4B6C-879C-1209D26EE481}"/>
              </a:ext>
            </a:extLst>
          </p:cNvPr>
          <p:cNvCxnSpPr>
            <a:cxnSpLocks/>
          </p:cNvCxnSpPr>
          <p:nvPr/>
        </p:nvCxnSpPr>
        <p:spPr>
          <a:xfrm>
            <a:off x="4221814" y="2223247"/>
            <a:ext cx="4627218" cy="1110811"/>
          </a:xfrm>
          <a:prstGeom prst="straightConnector1">
            <a:avLst/>
          </a:prstGeom>
          <a:ln w="57150">
            <a:solidFill>
              <a:srgbClr val="31FF3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3A09143-8988-4B11-B01B-13E497366C0F}"/>
              </a:ext>
            </a:extLst>
          </p:cNvPr>
          <p:cNvCxnSpPr>
            <a:cxnSpLocks/>
          </p:cNvCxnSpPr>
          <p:nvPr/>
        </p:nvCxnSpPr>
        <p:spPr>
          <a:xfrm flipV="1">
            <a:off x="3555742" y="2223246"/>
            <a:ext cx="5529264" cy="1477906"/>
          </a:xfrm>
          <a:prstGeom prst="straightConnector1">
            <a:avLst/>
          </a:prstGeom>
          <a:ln w="5715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6334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48BF2A-1F67-45F3-9E5B-A0E949BC4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24621-ADB6-4DE2-A945-BF9C42D66C16}" type="slidenum">
              <a:rPr lang="LID4096" smtClean="0"/>
              <a:pPr/>
              <a:t>29</a:t>
            </a:fld>
            <a:endParaRPr lang="LID4096" dirty="0"/>
          </a:p>
        </p:txBody>
      </p:sp>
      <p:sp>
        <p:nvSpPr>
          <p:cNvPr id="3" name="Google Shape;62;p14">
            <a:extLst>
              <a:ext uri="{FF2B5EF4-FFF2-40B4-BE49-F238E27FC236}">
                <a16:creationId xmlns:a16="http://schemas.microsoft.com/office/drawing/2014/main" id="{E155BFF9-202C-475B-A266-871949978C02}"/>
              </a:ext>
            </a:extLst>
          </p:cNvPr>
          <p:cNvSpPr txBox="1">
            <a:spLocks/>
          </p:cNvSpPr>
          <p:nvPr/>
        </p:nvSpPr>
        <p:spPr>
          <a:xfrm>
            <a:off x="415600" y="247650"/>
            <a:ext cx="11360800" cy="83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Experiment</a:t>
            </a:r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0E68AFEF-B98C-484B-8284-5F68373290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50745"/>
            <a:ext cx="12192000" cy="4556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9643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4D00BC36-DF6E-42AE-AF29-AE0C9F5EA4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7429" y="1290810"/>
            <a:ext cx="9057143" cy="4571429"/>
          </a:xfrm>
          <a:prstGeom prst="rect">
            <a:avLst/>
          </a:prstGeom>
        </p:spPr>
      </p:pic>
      <p:sp>
        <p:nvSpPr>
          <p:cNvPr id="2" name="Right Triangle 1">
            <a:extLst>
              <a:ext uri="{FF2B5EF4-FFF2-40B4-BE49-F238E27FC236}">
                <a16:creationId xmlns:a16="http://schemas.microsoft.com/office/drawing/2014/main" id="{9FEF3065-1ED2-4A32-A448-D3353C03F4A5}"/>
              </a:ext>
            </a:extLst>
          </p:cNvPr>
          <p:cNvSpPr/>
          <p:nvPr/>
        </p:nvSpPr>
        <p:spPr>
          <a:xfrm rot="5400000">
            <a:off x="246741" y="-246743"/>
            <a:ext cx="2931886" cy="3425372"/>
          </a:xfrm>
          <a:prstGeom prst="rtTriangl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8" name="Right Triangle 7">
            <a:extLst>
              <a:ext uri="{FF2B5EF4-FFF2-40B4-BE49-F238E27FC236}">
                <a16:creationId xmlns:a16="http://schemas.microsoft.com/office/drawing/2014/main" id="{34BC60F9-272B-49CB-BBC3-9ECABF03CBED}"/>
              </a:ext>
            </a:extLst>
          </p:cNvPr>
          <p:cNvSpPr/>
          <p:nvPr/>
        </p:nvSpPr>
        <p:spPr>
          <a:xfrm rot="16200000">
            <a:off x="9013371" y="3679371"/>
            <a:ext cx="2931886" cy="3425372"/>
          </a:xfrm>
          <a:prstGeom prst="rt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48BF2A-1F67-45F3-9E5B-A0E949BC4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24621-ADB6-4DE2-A945-BF9C42D66C16}" type="slidenum">
              <a:rPr lang="LID4096" smtClean="0"/>
              <a:pPr/>
              <a:t>3</a:t>
            </a:fld>
            <a:endParaRPr lang="LID4096" dirty="0"/>
          </a:p>
        </p:txBody>
      </p:sp>
      <p:sp>
        <p:nvSpPr>
          <p:cNvPr id="3" name="Google Shape;62;p14">
            <a:extLst>
              <a:ext uri="{FF2B5EF4-FFF2-40B4-BE49-F238E27FC236}">
                <a16:creationId xmlns:a16="http://schemas.microsoft.com/office/drawing/2014/main" id="{E155BFF9-202C-475B-A266-871949978C02}"/>
              </a:ext>
            </a:extLst>
          </p:cNvPr>
          <p:cNvSpPr txBox="1">
            <a:spLocks/>
          </p:cNvSpPr>
          <p:nvPr/>
        </p:nvSpPr>
        <p:spPr>
          <a:xfrm>
            <a:off x="415600" y="247650"/>
            <a:ext cx="11360800" cy="83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Motivation</a:t>
            </a:r>
          </a:p>
        </p:txBody>
      </p:sp>
    </p:spTree>
    <p:extLst>
      <p:ext uri="{BB962C8B-B14F-4D97-AF65-F5344CB8AC3E}">
        <p14:creationId xmlns:p14="http://schemas.microsoft.com/office/powerpoint/2010/main" val="10159724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48BF2A-1F67-45F3-9E5B-A0E949BC4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24621-ADB6-4DE2-A945-BF9C42D66C16}" type="slidenum">
              <a:rPr lang="LID4096" smtClean="0"/>
              <a:pPr/>
              <a:t>30</a:t>
            </a:fld>
            <a:endParaRPr lang="LID4096" dirty="0"/>
          </a:p>
        </p:txBody>
      </p:sp>
      <p:sp>
        <p:nvSpPr>
          <p:cNvPr id="3" name="Google Shape;62;p14">
            <a:extLst>
              <a:ext uri="{FF2B5EF4-FFF2-40B4-BE49-F238E27FC236}">
                <a16:creationId xmlns:a16="http://schemas.microsoft.com/office/drawing/2014/main" id="{E155BFF9-202C-475B-A266-871949978C02}"/>
              </a:ext>
            </a:extLst>
          </p:cNvPr>
          <p:cNvSpPr txBox="1">
            <a:spLocks/>
          </p:cNvSpPr>
          <p:nvPr/>
        </p:nvSpPr>
        <p:spPr>
          <a:xfrm>
            <a:off x="415600" y="247650"/>
            <a:ext cx="11360800" cy="83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Experiment</a:t>
            </a:r>
          </a:p>
        </p:txBody>
      </p:sp>
      <p:pic>
        <p:nvPicPr>
          <p:cNvPr id="6" name="Picture 5" descr="A circuit board&#10;&#10;Description automatically generated">
            <a:extLst>
              <a:ext uri="{FF2B5EF4-FFF2-40B4-BE49-F238E27FC236}">
                <a16:creationId xmlns:a16="http://schemas.microsoft.com/office/drawing/2014/main" id="{6831B2DB-BA91-45C7-AB3A-65805BAA1D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4125" y="1082450"/>
            <a:ext cx="7143750" cy="535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4487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48BF2A-1F67-45F3-9E5B-A0E949BC4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24621-ADB6-4DE2-A945-BF9C42D66C16}" type="slidenum">
              <a:rPr lang="LID4096" smtClean="0"/>
              <a:pPr/>
              <a:t>31</a:t>
            </a:fld>
            <a:endParaRPr lang="LID4096" dirty="0"/>
          </a:p>
        </p:txBody>
      </p:sp>
      <p:sp>
        <p:nvSpPr>
          <p:cNvPr id="3" name="Google Shape;62;p14">
            <a:extLst>
              <a:ext uri="{FF2B5EF4-FFF2-40B4-BE49-F238E27FC236}">
                <a16:creationId xmlns:a16="http://schemas.microsoft.com/office/drawing/2014/main" id="{E155BFF9-202C-475B-A266-871949978C02}"/>
              </a:ext>
            </a:extLst>
          </p:cNvPr>
          <p:cNvSpPr txBox="1">
            <a:spLocks/>
          </p:cNvSpPr>
          <p:nvPr/>
        </p:nvSpPr>
        <p:spPr>
          <a:xfrm>
            <a:off x="415600" y="247650"/>
            <a:ext cx="11360800" cy="83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Experiment</a:t>
            </a:r>
          </a:p>
        </p:txBody>
      </p:sp>
      <p:pic>
        <p:nvPicPr>
          <p:cNvPr id="7" name="Picture 6" descr="A picture containing table&#10;&#10;Description automatically generated">
            <a:extLst>
              <a:ext uri="{FF2B5EF4-FFF2-40B4-BE49-F238E27FC236}">
                <a16:creationId xmlns:a16="http://schemas.microsoft.com/office/drawing/2014/main" id="{D6664B49-CFA7-4E1C-A281-3DA2A6D240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82450"/>
            <a:ext cx="12192000" cy="383263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3F0BFF2-89D2-4CFB-891F-AFE5D0398C25}"/>
              </a:ext>
            </a:extLst>
          </p:cNvPr>
          <p:cNvSpPr txBox="1"/>
          <p:nvPr/>
        </p:nvSpPr>
        <p:spPr>
          <a:xfrm>
            <a:off x="2244827" y="4856024"/>
            <a:ext cx="770234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dirty="0">
                <a:latin typeface="Arial" panose="020B0604020202020204" pitchFamily="34" charset="0"/>
                <a:cs typeface="Arial" panose="020B0604020202020204" pitchFamily="34" charset="0"/>
              </a:rPr>
              <a:t>Nonparametric measurement of the closed loop system</a:t>
            </a:r>
          </a:p>
          <a:p>
            <a:pPr algn="ctr"/>
            <a:r>
              <a:rPr lang="en-GB" sz="3600" b="1" dirty="0">
                <a:latin typeface="Arial" panose="020B0604020202020204" pitchFamily="34" charset="0"/>
                <a:cs typeface="Arial" panose="020B0604020202020204" pitchFamily="34" charset="0"/>
              </a:rPr>
              <a:t>Reference (</a:t>
            </a:r>
            <a:r>
              <a:rPr lang="en-GB" sz="3600" b="1" i="1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lang="en-GB" sz="3600" b="1" dirty="0">
                <a:latin typeface="Arial" panose="020B0604020202020204" pitchFamily="34" charset="0"/>
                <a:cs typeface="Arial" panose="020B0604020202020204" pitchFamily="34" charset="0"/>
              </a:rPr>
              <a:t>) to output (</a:t>
            </a:r>
            <a:r>
              <a:rPr lang="en-GB" sz="3600" b="1" i="1" dirty="0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r>
              <a:rPr lang="en-GB" sz="3600" b="1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6250909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48BF2A-1F67-45F3-9E5B-A0E949BC4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24621-ADB6-4DE2-A945-BF9C42D66C16}" type="slidenum">
              <a:rPr lang="LID4096" smtClean="0"/>
              <a:pPr/>
              <a:t>32</a:t>
            </a:fld>
            <a:endParaRPr lang="LID4096" dirty="0"/>
          </a:p>
        </p:txBody>
      </p:sp>
      <p:sp>
        <p:nvSpPr>
          <p:cNvPr id="3" name="Google Shape;62;p14">
            <a:extLst>
              <a:ext uri="{FF2B5EF4-FFF2-40B4-BE49-F238E27FC236}">
                <a16:creationId xmlns:a16="http://schemas.microsoft.com/office/drawing/2014/main" id="{E155BFF9-202C-475B-A266-871949978C02}"/>
              </a:ext>
            </a:extLst>
          </p:cNvPr>
          <p:cNvSpPr txBox="1">
            <a:spLocks/>
          </p:cNvSpPr>
          <p:nvPr/>
        </p:nvSpPr>
        <p:spPr>
          <a:xfrm>
            <a:off x="415600" y="247650"/>
            <a:ext cx="11360800" cy="83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Experiment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53614A-3044-4FE2-AFAB-9D91D9EA1F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37477" y="1206580"/>
            <a:ext cx="6983024" cy="523926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EF22BC0-3CAE-4F37-8E6F-FC1FE525C8ED}"/>
              </a:ext>
            </a:extLst>
          </p:cNvPr>
          <p:cNvSpPr txBox="1"/>
          <p:nvPr/>
        </p:nvSpPr>
        <p:spPr>
          <a:xfrm>
            <a:off x="571500" y="1674674"/>
            <a:ext cx="358337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latin typeface="Arial" panose="020B0604020202020204" pitchFamily="34" charset="0"/>
                <a:cs typeface="Arial" panose="020B0604020202020204" pitchFamily="34" charset="0"/>
              </a:rPr>
              <a:t>Nonparametric measurement of the closed loop system </a:t>
            </a:r>
            <a:r>
              <a:rPr lang="en-GB" sz="36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</a:t>
            </a:r>
            <a:endParaRPr lang="en-GB" sz="3600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4964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ight Triangle 1">
            <a:extLst>
              <a:ext uri="{FF2B5EF4-FFF2-40B4-BE49-F238E27FC236}">
                <a16:creationId xmlns:a16="http://schemas.microsoft.com/office/drawing/2014/main" id="{9FEF3065-1ED2-4A32-A448-D3353C03F4A5}"/>
              </a:ext>
            </a:extLst>
          </p:cNvPr>
          <p:cNvSpPr/>
          <p:nvPr/>
        </p:nvSpPr>
        <p:spPr>
          <a:xfrm rot="5400000">
            <a:off x="246741" y="-246743"/>
            <a:ext cx="2931886" cy="3425372"/>
          </a:xfrm>
          <a:prstGeom prst="rtTriangl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8" name="Right Triangle 7">
            <a:extLst>
              <a:ext uri="{FF2B5EF4-FFF2-40B4-BE49-F238E27FC236}">
                <a16:creationId xmlns:a16="http://schemas.microsoft.com/office/drawing/2014/main" id="{34BC60F9-272B-49CB-BBC3-9ECABF03CBED}"/>
              </a:ext>
            </a:extLst>
          </p:cNvPr>
          <p:cNvSpPr/>
          <p:nvPr/>
        </p:nvSpPr>
        <p:spPr>
          <a:xfrm rot="16200000">
            <a:off x="9013371" y="3679371"/>
            <a:ext cx="2931886" cy="3425372"/>
          </a:xfrm>
          <a:prstGeom prst="rt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48BF2A-1F67-45F3-9E5B-A0E949BC4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24621-ADB6-4DE2-A945-BF9C42D66C16}" type="slidenum">
              <a:rPr lang="LID4096" smtClean="0"/>
              <a:pPr/>
              <a:t>33</a:t>
            </a:fld>
            <a:endParaRPr lang="LID4096" dirty="0"/>
          </a:p>
        </p:txBody>
      </p:sp>
      <p:sp>
        <p:nvSpPr>
          <p:cNvPr id="3" name="Google Shape;62;p14">
            <a:extLst>
              <a:ext uri="{FF2B5EF4-FFF2-40B4-BE49-F238E27FC236}">
                <a16:creationId xmlns:a16="http://schemas.microsoft.com/office/drawing/2014/main" id="{E155BFF9-202C-475B-A266-871949978C02}"/>
              </a:ext>
            </a:extLst>
          </p:cNvPr>
          <p:cNvSpPr txBox="1">
            <a:spLocks/>
          </p:cNvSpPr>
          <p:nvPr/>
        </p:nvSpPr>
        <p:spPr>
          <a:xfrm>
            <a:off x="415600" y="247650"/>
            <a:ext cx="11360800" cy="83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Conclusion</a:t>
            </a:r>
          </a:p>
        </p:txBody>
      </p:sp>
      <p:pic>
        <p:nvPicPr>
          <p:cNvPr id="11" name="Graphic 10" descr="Clipboard Checked">
            <a:extLst>
              <a:ext uri="{FF2B5EF4-FFF2-40B4-BE49-F238E27FC236}">
                <a16:creationId xmlns:a16="http://schemas.microsoft.com/office/drawing/2014/main" id="{D09B47E0-2845-487B-8F23-53EDAA70AB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83314" y="1716314"/>
            <a:ext cx="3425371" cy="3425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7154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48BF2A-1F67-45F3-9E5B-A0E949BC4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24621-ADB6-4DE2-A945-BF9C42D66C16}" type="slidenum">
              <a:rPr lang="LID4096" smtClean="0"/>
              <a:pPr/>
              <a:t>34</a:t>
            </a:fld>
            <a:endParaRPr lang="LID4096" dirty="0"/>
          </a:p>
        </p:txBody>
      </p:sp>
      <p:sp>
        <p:nvSpPr>
          <p:cNvPr id="3" name="Google Shape;62;p14">
            <a:extLst>
              <a:ext uri="{FF2B5EF4-FFF2-40B4-BE49-F238E27FC236}">
                <a16:creationId xmlns:a16="http://schemas.microsoft.com/office/drawing/2014/main" id="{E155BFF9-202C-475B-A266-871949978C02}"/>
              </a:ext>
            </a:extLst>
          </p:cNvPr>
          <p:cNvSpPr txBox="1">
            <a:spLocks/>
          </p:cNvSpPr>
          <p:nvPr/>
        </p:nvSpPr>
        <p:spPr>
          <a:xfrm>
            <a:off x="415600" y="247650"/>
            <a:ext cx="11360800" cy="83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E0CCA0-DB06-4398-95CD-5DA61653CBB7}"/>
              </a:ext>
            </a:extLst>
          </p:cNvPr>
          <p:cNvSpPr txBox="1"/>
          <p:nvPr/>
        </p:nvSpPr>
        <p:spPr>
          <a:xfrm>
            <a:off x="1133577" y="1082450"/>
            <a:ext cx="10370544" cy="563231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600" b="1" dirty="0">
                <a:latin typeface="Arial" panose="020B0604020202020204" pitchFamily="34" charset="0"/>
                <a:cs typeface="Arial" panose="020B0604020202020204" pitchFamily="34" charset="0"/>
              </a:rPr>
              <a:t>Time domain</a:t>
            </a:r>
            <a:r>
              <a:rPr lang="en-GB" sz="3600" dirty="0">
                <a:latin typeface="Arial" panose="020B0604020202020204" pitchFamily="34" charset="0"/>
                <a:cs typeface="Arial" panose="020B0604020202020204" pitchFamily="34" charset="0"/>
              </a:rPr>
              <a:t> method works better for </a:t>
            </a:r>
            <a:r>
              <a:rPr lang="en-GB" sz="3600" b="1" dirty="0">
                <a:latin typeface="Arial" panose="020B0604020202020204" pitchFamily="34" charset="0"/>
                <a:cs typeface="Arial" panose="020B0604020202020204" pitchFamily="34" charset="0"/>
              </a:rPr>
              <a:t>discrete time</a:t>
            </a:r>
            <a:r>
              <a:rPr lang="en-GB" sz="3600" dirty="0">
                <a:latin typeface="Arial" panose="020B0604020202020204" pitchFamily="34" charset="0"/>
                <a:cs typeface="Arial" panose="020B0604020202020204" pitchFamily="34" charset="0"/>
              </a:rPr>
              <a:t> systems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600" b="1" dirty="0">
                <a:latin typeface="Arial" panose="020B0604020202020204" pitchFamily="34" charset="0"/>
                <a:cs typeface="Arial" panose="020B0604020202020204" pitchFamily="34" charset="0"/>
              </a:rPr>
              <a:t>Frequency domain</a:t>
            </a:r>
            <a:r>
              <a:rPr lang="en-GB" sz="3600" dirty="0">
                <a:latin typeface="Arial" panose="020B0604020202020204" pitchFamily="34" charset="0"/>
                <a:cs typeface="Arial" panose="020B0604020202020204" pitchFamily="34" charset="0"/>
              </a:rPr>
              <a:t> method also works for </a:t>
            </a:r>
            <a:r>
              <a:rPr lang="en-GB" sz="3600" b="1" dirty="0">
                <a:latin typeface="Arial" panose="020B0604020202020204" pitchFamily="34" charset="0"/>
                <a:cs typeface="Arial" panose="020B0604020202020204" pitchFamily="34" charset="0"/>
              </a:rPr>
              <a:t>continuous time</a:t>
            </a:r>
            <a:r>
              <a:rPr lang="en-GB" sz="3600" dirty="0">
                <a:latin typeface="Arial" panose="020B0604020202020204" pitchFamily="34" charset="0"/>
                <a:cs typeface="Arial" panose="020B0604020202020204" pitchFamily="34" charset="0"/>
              </a:rPr>
              <a:t> systems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600" b="1" dirty="0">
                <a:latin typeface="Arial" panose="020B0604020202020204" pitchFamily="34" charset="0"/>
                <a:cs typeface="Arial" panose="020B0604020202020204" pitchFamily="34" charset="0"/>
              </a:rPr>
              <a:t>Weighted nonlinear least squares</a:t>
            </a:r>
            <a:r>
              <a:rPr lang="en-GB" sz="3600" dirty="0">
                <a:latin typeface="Arial" panose="020B0604020202020204" pitchFamily="34" charset="0"/>
                <a:cs typeface="Arial" panose="020B0604020202020204" pitchFamily="34" charset="0"/>
              </a:rPr>
              <a:t> method gives a big improvement if the ideal controller is </a:t>
            </a:r>
            <a:r>
              <a:rPr lang="en-GB" sz="3600" b="1" dirty="0">
                <a:latin typeface="Arial" panose="020B0604020202020204" pitchFamily="34" charset="0"/>
                <a:cs typeface="Arial" panose="020B0604020202020204" pitchFamily="34" charset="0"/>
              </a:rPr>
              <a:t>realizable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600" dirty="0">
                <a:latin typeface="Arial"/>
                <a:cs typeface="Arial"/>
              </a:rPr>
              <a:t>Frequency domain method was successfully used to design an </a:t>
            </a:r>
            <a:r>
              <a:rPr lang="en-GB" sz="3600" dirty="0" err="1">
                <a:latin typeface="Arial"/>
                <a:cs typeface="Arial"/>
              </a:rPr>
              <a:t>analog</a:t>
            </a:r>
            <a:r>
              <a:rPr lang="en-GB" sz="3600" dirty="0">
                <a:latin typeface="Arial"/>
                <a:cs typeface="Arial"/>
              </a:rPr>
              <a:t> controller for a nonlinear system</a:t>
            </a:r>
            <a:endParaRPr lang="en-GB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2337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2A3E89B2-9810-46E0-8BE6-F2CBA4BD004F}"/>
              </a:ext>
            </a:extLst>
          </p:cNvPr>
          <p:cNvSpPr txBox="1"/>
          <p:nvPr/>
        </p:nvSpPr>
        <p:spPr>
          <a:xfrm>
            <a:off x="415600" y="1077111"/>
            <a:ext cx="10032544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200" dirty="0">
                <a:latin typeface="Arial" panose="020B0604020202020204" pitchFamily="34" charset="0"/>
                <a:cs typeface="Arial" panose="020B0604020202020204" pitchFamily="34" charset="0"/>
              </a:rPr>
              <a:t>I defined my own thesis topic and found the papers to get started and managed to implement them.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GB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200" dirty="0">
                <a:latin typeface="Arial" panose="020B0604020202020204" pitchFamily="34" charset="0"/>
                <a:cs typeface="Arial" panose="020B0604020202020204" pitchFamily="34" charset="0"/>
              </a:rPr>
              <a:t>Extensions: 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GB" sz="3200" dirty="0">
                <a:latin typeface="Arial" panose="020B0604020202020204" pitchFamily="34" charset="0"/>
                <a:cs typeface="Arial" panose="020B0604020202020204" pitchFamily="34" charset="0"/>
              </a:rPr>
              <a:t>Frequency domain approach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GB" sz="3200" dirty="0">
                <a:latin typeface="Arial" panose="020B0604020202020204" pitchFamily="34" charset="0"/>
                <a:cs typeface="Arial" panose="020B0604020202020204" pitchFamily="34" charset="0"/>
              </a:rPr>
              <a:t>Continuous time systems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GB" sz="3200" dirty="0">
                <a:latin typeface="Arial" panose="020B0604020202020204" pitchFamily="34" charset="0"/>
                <a:cs typeface="Arial" panose="020B0604020202020204" pitchFamily="34" charset="0"/>
              </a:rPr>
              <a:t>Consistent estimate when ideal controller is realizable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GB" sz="3200" dirty="0">
                <a:latin typeface="Arial" panose="020B0604020202020204" pitchFamily="34" charset="0"/>
                <a:cs typeface="Arial" panose="020B0604020202020204" pitchFamily="34" charset="0"/>
              </a:rPr>
              <a:t>Transient suppression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GB" sz="3200" dirty="0">
                <a:latin typeface="Arial" panose="020B0604020202020204" pitchFamily="34" charset="0"/>
                <a:cs typeface="Arial" panose="020B0604020202020204" pitchFamily="34" charset="0"/>
              </a:rPr>
              <a:t>Handling of nonlinear systems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48BF2A-1F67-45F3-9E5B-A0E949BC4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24621-ADB6-4DE2-A945-BF9C42D66C16}" type="slidenum">
              <a:rPr lang="LID4096" smtClean="0"/>
              <a:pPr/>
              <a:t>35</a:t>
            </a:fld>
            <a:endParaRPr lang="LID4096" dirty="0"/>
          </a:p>
        </p:txBody>
      </p:sp>
      <p:sp>
        <p:nvSpPr>
          <p:cNvPr id="3" name="Google Shape;62;p14">
            <a:extLst>
              <a:ext uri="{FF2B5EF4-FFF2-40B4-BE49-F238E27FC236}">
                <a16:creationId xmlns:a16="http://schemas.microsoft.com/office/drawing/2014/main" id="{E155BFF9-202C-475B-A266-871949978C02}"/>
              </a:ext>
            </a:extLst>
          </p:cNvPr>
          <p:cNvSpPr txBox="1">
            <a:spLocks/>
          </p:cNvSpPr>
          <p:nvPr/>
        </p:nvSpPr>
        <p:spPr>
          <a:xfrm>
            <a:off x="415600" y="247650"/>
            <a:ext cx="11360800" cy="83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Contributions</a:t>
            </a:r>
          </a:p>
        </p:txBody>
      </p:sp>
      <p:pic>
        <p:nvPicPr>
          <p:cNvPr id="10" name="Graphic 9" descr="Magnifying glass">
            <a:extLst>
              <a:ext uri="{FF2B5EF4-FFF2-40B4-BE49-F238E27FC236}">
                <a16:creationId xmlns:a16="http://schemas.microsoft.com/office/drawing/2014/main" id="{AE2059A7-9D42-44D8-BC47-F062CACCBC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55072" y="1157591"/>
            <a:ext cx="914400" cy="914400"/>
          </a:xfrm>
          <a:prstGeom prst="rect">
            <a:avLst/>
          </a:prstGeom>
        </p:spPr>
      </p:pic>
      <p:pic>
        <p:nvPicPr>
          <p:cNvPr id="12" name="Graphic 11" descr="Linear Graph">
            <a:extLst>
              <a:ext uri="{FF2B5EF4-FFF2-40B4-BE49-F238E27FC236}">
                <a16:creationId xmlns:a16="http://schemas.microsoft.com/office/drawing/2014/main" id="{051CFEA8-F554-4CAD-94B1-41793B172E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55072" y="387161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762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48BF2A-1F67-45F3-9E5B-A0E949BC4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24621-ADB6-4DE2-A945-BF9C42D66C16}" type="slidenum">
              <a:rPr lang="LID4096" smtClean="0"/>
              <a:pPr/>
              <a:t>36</a:t>
            </a:fld>
            <a:endParaRPr lang="LID4096" dirty="0"/>
          </a:p>
        </p:txBody>
      </p:sp>
      <p:sp>
        <p:nvSpPr>
          <p:cNvPr id="3" name="Google Shape;62;p14">
            <a:extLst>
              <a:ext uri="{FF2B5EF4-FFF2-40B4-BE49-F238E27FC236}">
                <a16:creationId xmlns:a16="http://schemas.microsoft.com/office/drawing/2014/main" id="{E155BFF9-202C-475B-A266-871949978C02}"/>
              </a:ext>
            </a:extLst>
          </p:cNvPr>
          <p:cNvSpPr txBox="1">
            <a:spLocks/>
          </p:cNvSpPr>
          <p:nvPr/>
        </p:nvSpPr>
        <p:spPr>
          <a:xfrm>
            <a:off x="415600" y="247650"/>
            <a:ext cx="11360800" cy="83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Contributions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6C23D5-3608-4EC1-B06E-CD0B15F1B6C6}"/>
              </a:ext>
            </a:extLst>
          </p:cNvPr>
          <p:cNvSpPr txBox="1"/>
          <p:nvPr/>
        </p:nvSpPr>
        <p:spPr>
          <a:xfrm>
            <a:off x="415599" y="1077111"/>
            <a:ext cx="10062525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200" dirty="0">
                <a:latin typeface="Arial" panose="020B0604020202020204" pitchFamily="34" charset="0"/>
                <a:cs typeface="Arial" panose="020B0604020202020204" pitchFamily="34" charset="0"/>
              </a:rPr>
              <a:t>I did a comprehensive comparison between all the methods in simulations.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GB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200" dirty="0">
                <a:latin typeface="Arial" panose="020B0604020202020204" pitchFamily="34" charset="0"/>
                <a:cs typeface="Arial" panose="020B0604020202020204" pitchFamily="34" charset="0"/>
              </a:rPr>
              <a:t>I measured a nonlinear system and designed an </a:t>
            </a:r>
            <a:r>
              <a:rPr lang="en-GB" sz="3200" dirty="0" err="1">
                <a:latin typeface="Arial" panose="020B0604020202020204" pitchFamily="34" charset="0"/>
                <a:cs typeface="Arial" panose="020B0604020202020204" pitchFamily="34" charset="0"/>
              </a:rPr>
              <a:t>analog</a:t>
            </a:r>
            <a:r>
              <a:rPr lang="en-GB" sz="3200" dirty="0">
                <a:latin typeface="Arial" panose="020B0604020202020204" pitchFamily="34" charset="0"/>
                <a:cs typeface="Arial" panose="020B0604020202020204" pitchFamily="34" charset="0"/>
              </a:rPr>
              <a:t> controller for it.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GB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200" dirty="0">
                <a:latin typeface="Arial" panose="020B0604020202020204" pitchFamily="34" charset="0"/>
                <a:cs typeface="Arial" panose="020B0604020202020204" pitchFamily="34" charset="0"/>
              </a:rPr>
              <a:t>I also used the small-gain theorem to guarantee the stability of the closed loop system before soldering the controller.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GB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Graphic 7" descr="Wrench">
            <a:extLst>
              <a:ext uri="{FF2B5EF4-FFF2-40B4-BE49-F238E27FC236}">
                <a16:creationId xmlns:a16="http://schemas.microsoft.com/office/drawing/2014/main" id="{9C783700-FAA4-4271-9EC5-C9DE3B3B4C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33025" y="2454760"/>
            <a:ext cx="914400" cy="914400"/>
          </a:xfrm>
          <a:prstGeom prst="rect">
            <a:avLst/>
          </a:prstGeom>
        </p:spPr>
      </p:pic>
      <p:pic>
        <p:nvPicPr>
          <p:cNvPr id="10" name="Graphic 9" descr="Computer">
            <a:extLst>
              <a:ext uri="{FF2B5EF4-FFF2-40B4-BE49-F238E27FC236}">
                <a16:creationId xmlns:a16="http://schemas.microsoft.com/office/drawing/2014/main" id="{A2EC69FE-B8B0-48F6-B682-95539E81E8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333025" y="997202"/>
            <a:ext cx="914400" cy="914400"/>
          </a:xfrm>
          <a:prstGeom prst="rect">
            <a:avLst/>
          </a:prstGeom>
        </p:spPr>
      </p:pic>
      <p:pic>
        <p:nvPicPr>
          <p:cNvPr id="12" name="Graphic 11" descr="Stacked Rocks">
            <a:extLst>
              <a:ext uri="{FF2B5EF4-FFF2-40B4-BE49-F238E27FC236}">
                <a16:creationId xmlns:a16="http://schemas.microsoft.com/office/drawing/2014/main" id="{F6F615DA-3BC4-406B-8B8F-8408CB5915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337202" y="415584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208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48BF2A-1F67-45F3-9E5B-A0E949BC4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24621-ADB6-4DE2-A945-BF9C42D66C16}" type="slidenum">
              <a:rPr lang="LID4096" smtClean="0"/>
              <a:pPr/>
              <a:t>37</a:t>
            </a:fld>
            <a:endParaRPr lang="LID4096" dirty="0"/>
          </a:p>
        </p:txBody>
      </p:sp>
      <p:sp>
        <p:nvSpPr>
          <p:cNvPr id="3" name="Google Shape;62;p14">
            <a:extLst>
              <a:ext uri="{FF2B5EF4-FFF2-40B4-BE49-F238E27FC236}">
                <a16:creationId xmlns:a16="http://schemas.microsoft.com/office/drawing/2014/main" id="{E155BFF9-202C-475B-A266-871949978C02}"/>
              </a:ext>
            </a:extLst>
          </p:cNvPr>
          <p:cNvSpPr txBox="1">
            <a:spLocks/>
          </p:cNvSpPr>
          <p:nvPr/>
        </p:nvSpPr>
        <p:spPr>
          <a:xfrm>
            <a:off x="415600" y="247650"/>
            <a:ext cx="11360800" cy="83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References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7705E8B-B431-42B4-B668-D6E71B87C830}"/>
              </a:ext>
            </a:extLst>
          </p:cNvPr>
          <p:cNvSpPr txBox="1"/>
          <p:nvPr/>
        </p:nvSpPr>
        <p:spPr>
          <a:xfrm>
            <a:off x="436077" y="1082450"/>
            <a:ext cx="11319846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van </a:t>
            </a:r>
            <a:r>
              <a:rPr lang="en-US" sz="24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Heusden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K, Karimi A, </a:t>
            </a:r>
            <a:r>
              <a:rPr lang="en-US" sz="24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Bonvin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D. </a:t>
            </a:r>
            <a:r>
              <a:rPr lang="en-US" sz="2400" b="0" i="1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Data-driven model reference control with asymptotically guaranteed stability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International Journal of Adaptive Control and Signal Processing. 2011;25(4):331{351. Available from: 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link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[Accessed 26 August 2020].</a:t>
            </a:r>
          </a:p>
          <a:p>
            <a:endParaRPr lang="en-US" sz="24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Pintelon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R, </a:t>
            </a:r>
            <a:r>
              <a:rPr lang="en-US" sz="24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Schoukens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J. </a:t>
            </a:r>
            <a:r>
              <a:rPr lang="en-US" sz="2400" b="0" i="1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System identification : a frequency domain approach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2nd ed. Hoboken, N.J.: John Wiley &amp; Sons Inc.; 2012.</a:t>
            </a:r>
          </a:p>
          <a:p>
            <a:endParaRPr lang="en-US" sz="24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Lataire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J., 2020. </a:t>
            </a:r>
            <a:r>
              <a:rPr lang="en-US" sz="2400" b="0" i="1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Frequency Domain Measurement And Identification Of Time-Varying Systems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(Slides) Available at: 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link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[Accessed 26 August 2020].</a:t>
            </a:r>
          </a:p>
          <a:p>
            <a:endParaRPr lang="en-US" sz="24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MATLAB logo. Available at: 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link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[Accessed 26 August 2020].</a:t>
            </a:r>
          </a:p>
          <a:p>
            <a:endParaRPr lang="en-US" sz="24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103258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ight Triangle 1">
            <a:extLst>
              <a:ext uri="{FF2B5EF4-FFF2-40B4-BE49-F238E27FC236}">
                <a16:creationId xmlns:a16="http://schemas.microsoft.com/office/drawing/2014/main" id="{9FEF3065-1ED2-4A32-A448-D3353C03F4A5}"/>
              </a:ext>
            </a:extLst>
          </p:cNvPr>
          <p:cNvSpPr/>
          <p:nvPr/>
        </p:nvSpPr>
        <p:spPr>
          <a:xfrm rot="5400000">
            <a:off x="246741" y="-246743"/>
            <a:ext cx="2931886" cy="3425372"/>
          </a:xfrm>
          <a:prstGeom prst="rtTriangl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8" name="Right Triangle 7">
            <a:extLst>
              <a:ext uri="{FF2B5EF4-FFF2-40B4-BE49-F238E27FC236}">
                <a16:creationId xmlns:a16="http://schemas.microsoft.com/office/drawing/2014/main" id="{34BC60F9-272B-49CB-BBC3-9ECABF03CBED}"/>
              </a:ext>
            </a:extLst>
          </p:cNvPr>
          <p:cNvSpPr/>
          <p:nvPr/>
        </p:nvSpPr>
        <p:spPr>
          <a:xfrm rot="16200000">
            <a:off x="9013371" y="3679371"/>
            <a:ext cx="2931886" cy="3425372"/>
          </a:xfrm>
          <a:prstGeom prst="rt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48BF2A-1F67-45F3-9E5B-A0E949BC4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24621-ADB6-4DE2-A945-BF9C42D66C16}" type="slidenum">
              <a:rPr lang="LID4096" smtClean="0"/>
              <a:pPr/>
              <a:t>38</a:t>
            </a:fld>
            <a:endParaRPr lang="LID4096" dirty="0"/>
          </a:p>
        </p:txBody>
      </p:sp>
      <p:sp>
        <p:nvSpPr>
          <p:cNvPr id="3" name="Google Shape;62;p14">
            <a:extLst>
              <a:ext uri="{FF2B5EF4-FFF2-40B4-BE49-F238E27FC236}">
                <a16:creationId xmlns:a16="http://schemas.microsoft.com/office/drawing/2014/main" id="{E155BFF9-202C-475B-A266-871949978C02}"/>
              </a:ext>
            </a:extLst>
          </p:cNvPr>
          <p:cNvSpPr txBox="1">
            <a:spLocks/>
          </p:cNvSpPr>
          <p:nvPr/>
        </p:nvSpPr>
        <p:spPr>
          <a:xfrm>
            <a:off x="415600" y="247650"/>
            <a:ext cx="11360800" cy="83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subsection</a:t>
            </a:r>
          </a:p>
        </p:txBody>
      </p:sp>
    </p:spTree>
    <p:extLst>
      <p:ext uri="{BB962C8B-B14F-4D97-AF65-F5344CB8AC3E}">
        <p14:creationId xmlns:p14="http://schemas.microsoft.com/office/powerpoint/2010/main" val="205480054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48BF2A-1F67-45F3-9E5B-A0E949BC4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24621-ADB6-4DE2-A945-BF9C42D66C16}" type="slidenum">
              <a:rPr lang="LID4096" smtClean="0"/>
              <a:pPr/>
              <a:t>39</a:t>
            </a:fld>
            <a:endParaRPr lang="LID4096" dirty="0"/>
          </a:p>
        </p:txBody>
      </p:sp>
      <p:sp>
        <p:nvSpPr>
          <p:cNvPr id="3" name="Google Shape;62;p14">
            <a:extLst>
              <a:ext uri="{FF2B5EF4-FFF2-40B4-BE49-F238E27FC236}">
                <a16:creationId xmlns:a16="http://schemas.microsoft.com/office/drawing/2014/main" id="{E155BFF9-202C-475B-A266-871949978C02}"/>
              </a:ext>
            </a:extLst>
          </p:cNvPr>
          <p:cNvSpPr txBox="1">
            <a:spLocks/>
          </p:cNvSpPr>
          <p:nvPr/>
        </p:nvSpPr>
        <p:spPr>
          <a:xfrm>
            <a:off x="415600" y="247650"/>
            <a:ext cx="11360800" cy="83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Title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7705E8B-B431-42B4-B668-D6E71B87C830}"/>
              </a:ext>
            </a:extLst>
          </p:cNvPr>
          <p:cNvSpPr txBox="1"/>
          <p:nvPr/>
        </p:nvSpPr>
        <p:spPr>
          <a:xfrm>
            <a:off x="0" y="1912735"/>
            <a:ext cx="26212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" panose="020B0604020202020204" pitchFamily="34" charset="0"/>
                <a:cs typeface="Arial" panose="020B0604020202020204" pitchFamily="34" charset="0"/>
              </a:rPr>
              <a:t>Sample text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6CF217-BFBD-493C-AB68-87A8BC9371B8}"/>
              </a:ext>
            </a:extLst>
          </p:cNvPr>
          <p:cNvSpPr txBox="1"/>
          <p:nvPr/>
        </p:nvSpPr>
        <p:spPr>
          <a:xfrm>
            <a:off x="181429" y="3209816"/>
            <a:ext cx="31598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Sample text 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69A873-90E1-4BED-AF3F-2907645C3A7D}"/>
              </a:ext>
            </a:extLst>
          </p:cNvPr>
          <p:cNvSpPr txBox="1"/>
          <p:nvPr/>
        </p:nvSpPr>
        <p:spPr>
          <a:xfrm>
            <a:off x="1220547" y="4018643"/>
            <a:ext cx="1633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Image caption</a:t>
            </a:r>
            <a:endParaRPr lang="LID4096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24096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8C153BF-ECDD-4119-9B33-C9D1C31C02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10" t="7459" r="8889" b="12146"/>
          <a:stretch/>
        </p:blipFill>
        <p:spPr>
          <a:xfrm>
            <a:off x="2657469" y="1187476"/>
            <a:ext cx="6877063" cy="5355249"/>
          </a:xfrm>
          <a:prstGeom prst="rect">
            <a:avLst/>
          </a:prstGeom>
        </p:spPr>
      </p:pic>
      <p:sp>
        <p:nvSpPr>
          <p:cNvPr id="2" name="Right Triangle 1">
            <a:extLst>
              <a:ext uri="{FF2B5EF4-FFF2-40B4-BE49-F238E27FC236}">
                <a16:creationId xmlns:a16="http://schemas.microsoft.com/office/drawing/2014/main" id="{9FEF3065-1ED2-4A32-A448-D3353C03F4A5}"/>
              </a:ext>
            </a:extLst>
          </p:cNvPr>
          <p:cNvSpPr/>
          <p:nvPr/>
        </p:nvSpPr>
        <p:spPr>
          <a:xfrm rot="5400000">
            <a:off x="246741" y="-246743"/>
            <a:ext cx="2931886" cy="3425372"/>
          </a:xfrm>
          <a:prstGeom prst="rtTriangl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8" name="Right Triangle 7">
            <a:extLst>
              <a:ext uri="{FF2B5EF4-FFF2-40B4-BE49-F238E27FC236}">
                <a16:creationId xmlns:a16="http://schemas.microsoft.com/office/drawing/2014/main" id="{34BC60F9-272B-49CB-BBC3-9ECABF03CBED}"/>
              </a:ext>
            </a:extLst>
          </p:cNvPr>
          <p:cNvSpPr/>
          <p:nvPr/>
        </p:nvSpPr>
        <p:spPr>
          <a:xfrm rot="16200000">
            <a:off x="9013371" y="3679371"/>
            <a:ext cx="2931886" cy="3425372"/>
          </a:xfrm>
          <a:prstGeom prst="rt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48BF2A-1F67-45F3-9E5B-A0E949BC4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24621-ADB6-4DE2-A945-BF9C42D66C16}" type="slidenum">
              <a:rPr lang="LID4096" smtClean="0"/>
              <a:pPr/>
              <a:t>4</a:t>
            </a:fld>
            <a:endParaRPr lang="LID4096" dirty="0"/>
          </a:p>
        </p:txBody>
      </p:sp>
      <p:sp>
        <p:nvSpPr>
          <p:cNvPr id="3" name="Google Shape;62;p14">
            <a:extLst>
              <a:ext uri="{FF2B5EF4-FFF2-40B4-BE49-F238E27FC236}">
                <a16:creationId xmlns:a16="http://schemas.microsoft.com/office/drawing/2014/main" id="{E155BFF9-202C-475B-A266-871949978C02}"/>
              </a:ext>
            </a:extLst>
          </p:cNvPr>
          <p:cNvSpPr txBox="1">
            <a:spLocks/>
          </p:cNvSpPr>
          <p:nvPr/>
        </p:nvSpPr>
        <p:spPr>
          <a:xfrm>
            <a:off x="415600" y="247650"/>
            <a:ext cx="11360800" cy="83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4800" b="1">
                <a:latin typeface="Arial" panose="020B0604020202020204" pitchFamily="34" charset="0"/>
                <a:cs typeface="Arial" panose="020B0604020202020204" pitchFamily="34" charset="0"/>
              </a:rPr>
              <a:t>Frequency domain </a:t>
            </a:r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approach</a:t>
            </a:r>
          </a:p>
        </p:txBody>
      </p:sp>
    </p:spTree>
    <p:extLst>
      <p:ext uri="{BB962C8B-B14F-4D97-AF65-F5344CB8AC3E}">
        <p14:creationId xmlns:p14="http://schemas.microsoft.com/office/powerpoint/2010/main" val="328821753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25F8897-BE75-4366-9D06-6DFF36D643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4728" y="2282504"/>
            <a:ext cx="11502543" cy="2292990"/>
          </a:xfrm>
          <a:prstGeom prst="rect">
            <a:avLst/>
          </a:prstGeom>
        </p:spPr>
      </p:pic>
      <p:sp>
        <p:nvSpPr>
          <p:cNvPr id="8" name="Right Triangle 7">
            <a:extLst>
              <a:ext uri="{FF2B5EF4-FFF2-40B4-BE49-F238E27FC236}">
                <a16:creationId xmlns:a16="http://schemas.microsoft.com/office/drawing/2014/main" id="{34BC60F9-272B-49CB-BBC3-9ECABF03CBED}"/>
              </a:ext>
            </a:extLst>
          </p:cNvPr>
          <p:cNvSpPr/>
          <p:nvPr/>
        </p:nvSpPr>
        <p:spPr>
          <a:xfrm rot="16200000">
            <a:off x="9013371" y="3679371"/>
            <a:ext cx="2931886" cy="3425372"/>
          </a:xfrm>
          <a:prstGeom prst="rt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48BF2A-1F67-45F3-9E5B-A0E949BC4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24621-ADB6-4DE2-A945-BF9C42D66C16}" type="slidenum">
              <a:rPr lang="LID4096" smtClean="0"/>
              <a:pPr/>
              <a:t>40</a:t>
            </a:fld>
            <a:endParaRPr lang="LID4096" dirty="0"/>
          </a:p>
        </p:txBody>
      </p:sp>
      <p:sp>
        <p:nvSpPr>
          <p:cNvPr id="3" name="Google Shape;62;p14">
            <a:extLst>
              <a:ext uri="{FF2B5EF4-FFF2-40B4-BE49-F238E27FC236}">
                <a16:creationId xmlns:a16="http://schemas.microsoft.com/office/drawing/2014/main" id="{E155BFF9-202C-475B-A266-871949978C02}"/>
              </a:ext>
            </a:extLst>
          </p:cNvPr>
          <p:cNvSpPr txBox="1">
            <a:spLocks/>
          </p:cNvSpPr>
          <p:nvPr/>
        </p:nvSpPr>
        <p:spPr>
          <a:xfrm>
            <a:off x="415600" y="247650"/>
            <a:ext cx="11360800" cy="83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LTI systems</a:t>
            </a:r>
          </a:p>
        </p:txBody>
      </p:sp>
      <p:sp>
        <p:nvSpPr>
          <p:cNvPr id="2" name="Right Triangle 1">
            <a:extLst>
              <a:ext uri="{FF2B5EF4-FFF2-40B4-BE49-F238E27FC236}">
                <a16:creationId xmlns:a16="http://schemas.microsoft.com/office/drawing/2014/main" id="{9FEF3065-1ED2-4A32-A448-D3353C03F4A5}"/>
              </a:ext>
            </a:extLst>
          </p:cNvPr>
          <p:cNvSpPr/>
          <p:nvPr/>
        </p:nvSpPr>
        <p:spPr>
          <a:xfrm rot="5400000">
            <a:off x="246741" y="-246743"/>
            <a:ext cx="2931886" cy="3425372"/>
          </a:xfrm>
          <a:prstGeom prst="rtTriangl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81796154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48BF2A-1F67-45F3-9E5B-A0E949BC4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24621-ADB6-4DE2-A945-BF9C42D66C16}" type="slidenum">
              <a:rPr lang="LID4096" smtClean="0"/>
              <a:pPr/>
              <a:t>41</a:t>
            </a:fld>
            <a:endParaRPr lang="LID4096" dirty="0"/>
          </a:p>
        </p:txBody>
      </p:sp>
      <p:sp>
        <p:nvSpPr>
          <p:cNvPr id="3" name="Google Shape;62;p14">
            <a:extLst>
              <a:ext uri="{FF2B5EF4-FFF2-40B4-BE49-F238E27FC236}">
                <a16:creationId xmlns:a16="http://schemas.microsoft.com/office/drawing/2014/main" id="{E155BFF9-202C-475B-A266-871949978C02}"/>
              </a:ext>
            </a:extLst>
          </p:cNvPr>
          <p:cNvSpPr txBox="1">
            <a:spLocks/>
          </p:cNvSpPr>
          <p:nvPr/>
        </p:nvSpPr>
        <p:spPr>
          <a:xfrm>
            <a:off x="415600" y="247650"/>
            <a:ext cx="11360800" cy="83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LTI systems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7705E8B-B431-42B4-B668-D6E71B87C830}"/>
              </a:ext>
            </a:extLst>
          </p:cNvPr>
          <p:cNvSpPr txBox="1"/>
          <p:nvPr/>
        </p:nvSpPr>
        <p:spPr>
          <a:xfrm>
            <a:off x="2789005" y="2995860"/>
            <a:ext cx="661399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Single-input single-output</a:t>
            </a:r>
          </a:p>
          <a:p>
            <a:pPr algn="ctr"/>
            <a:r>
              <a:rPr lang="en-GB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Linear Time-Invariant System</a:t>
            </a:r>
            <a:endParaRPr lang="LID4096" sz="36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2485AF3-43A5-4BD0-953A-96FDB0E859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57204" y="1372369"/>
            <a:ext cx="7077592" cy="141089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A75EF51-28FF-4A91-8330-B2DBE6A011C1}"/>
                  </a:ext>
                </a:extLst>
              </p:cNvPr>
              <p:cNvSpPr txBox="1"/>
              <p:nvPr/>
            </p:nvSpPr>
            <p:spPr>
              <a:xfrm>
                <a:off x="1196062" y="4621388"/>
                <a:ext cx="3766457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𝑌</m:t>
                      </m:r>
                      <m:d>
                        <m:dPr>
                          <m:ctrlPr>
                            <a:rPr lang="en-GB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GB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LID4096" sz="3600" i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A75EF51-28FF-4A91-8330-B2DBE6A011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6062" y="4621388"/>
                <a:ext cx="3766457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062AC23-A4FA-4D7C-8EE2-FF16B9A3D80A}"/>
                  </a:ext>
                </a:extLst>
              </p:cNvPr>
              <p:cNvSpPr txBox="1"/>
              <p:nvPr/>
            </p:nvSpPr>
            <p:spPr>
              <a:xfrm>
                <a:off x="6096000" y="4280493"/>
                <a:ext cx="5908061" cy="12357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GB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d>
                                <m:dPr>
                                  <m:ctrlPr>
                                    <a:rPr lang="en-GB" sz="3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36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GB" sz="3600" b="0" i="1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e>
                              </m:d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𝐴𝑥</m:t>
                              </m:r>
                              <m:d>
                                <m:dPr>
                                  <m:ctrlPr>
                                    <a:rPr lang="en-GB" sz="3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36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𝐵𝑢</m:t>
                              </m:r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d>
                                <m:dPr>
                                  <m:ctrlPr>
                                    <a:rPr lang="en-GB" sz="3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36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𝐶𝑥</m:t>
                              </m:r>
                              <m:d>
                                <m:dPr>
                                  <m:ctrlPr>
                                    <a:rPr lang="en-GB" sz="3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36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𝐷𝑢</m:t>
                              </m:r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LID4096" sz="3600" i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062AC23-A4FA-4D7C-8EE2-FF16B9A3D8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4280493"/>
                <a:ext cx="5908061" cy="123578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769A4B1E-1A47-4ED7-B26E-149490B22C15}"/>
              </a:ext>
            </a:extLst>
          </p:cNvPr>
          <p:cNvSpPr txBox="1"/>
          <p:nvPr/>
        </p:nvSpPr>
        <p:spPr>
          <a:xfrm>
            <a:off x="1101729" y="5232435"/>
            <a:ext cx="39551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Transfer function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2D7121F-3E68-4EEC-B2BB-0ED100E41D30}"/>
              </a:ext>
            </a:extLst>
          </p:cNvPr>
          <p:cNvSpPr txBox="1"/>
          <p:nvPr/>
        </p:nvSpPr>
        <p:spPr>
          <a:xfrm>
            <a:off x="7675294" y="5471075"/>
            <a:ext cx="27494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State space</a:t>
            </a:r>
          </a:p>
        </p:txBody>
      </p:sp>
    </p:spTree>
    <p:extLst>
      <p:ext uri="{BB962C8B-B14F-4D97-AF65-F5344CB8AC3E}">
        <p14:creationId xmlns:p14="http://schemas.microsoft.com/office/powerpoint/2010/main" val="517062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3" grpId="0"/>
      <p:bldP spid="15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48BF2A-1F67-45F3-9E5B-A0E949BC4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24621-ADB6-4DE2-A945-BF9C42D66C16}" type="slidenum">
              <a:rPr lang="LID4096" smtClean="0"/>
              <a:pPr/>
              <a:t>42</a:t>
            </a:fld>
            <a:endParaRPr lang="LID4096" dirty="0"/>
          </a:p>
        </p:txBody>
      </p:sp>
      <p:sp>
        <p:nvSpPr>
          <p:cNvPr id="3" name="Google Shape;62;p14">
            <a:extLst>
              <a:ext uri="{FF2B5EF4-FFF2-40B4-BE49-F238E27FC236}">
                <a16:creationId xmlns:a16="http://schemas.microsoft.com/office/drawing/2014/main" id="{E155BFF9-202C-475B-A266-871949978C02}"/>
              </a:ext>
            </a:extLst>
          </p:cNvPr>
          <p:cNvSpPr txBox="1">
            <a:spLocks/>
          </p:cNvSpPr>
          <p:nvPr/>
        </p:nvSpPr>
        <p:spPr>
          <a:xfrm>
            <a:off x="415600" y="247650"/>
            <a:ext cx="11360800" cy="83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LTI systems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A75EF51-28FF-4A91-8330-B2DBE6A011C1}"/>
                  </a:ext>
                </a:extLst>
              </p:cNvPr>
              <p:cNvSpPr txBox="1"/>
              <p:nvPr/>
            </p:nvSpPr>
            <p:spPr>
              <a:xfrm>
                <a:off x="2437039" y="2043161"/>
                <a:ext cx="3766457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𝑌</m:t>
                      </m:r>
                      <m:d>
                        <m:dPr>
                          <m:ctrlPr>
                            <a:rPr lang="en-GB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GB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LID4096" sz="3600" i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A75EF51-28FF-4A91-8330-B2DBE6A011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7039" y="2043161"/>
                <a:ext cx="3766457" cy="55399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062AC23-A4FA-4D7C-8EE2-FF16B9A3D80A}"/>
                  </a:ext>
                </a:extLst>
              </p:cNvPr>
              <p:cNvSpPr txBox="1"/>
              <p:nvPr/>
            </p:nvSpPr>
            <p:spPr>
              <a:xfrm>
                <a:off x="6095996" y="1838926"/>
                <a:ext cx="5908061" cy="12357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GB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d>
                                <m:dPr>
                                  <m:ctrlPr>
                                    <a:rPr lang="en-GB" sz="3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36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GB" sz="3600" b="0" i="1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e>
                              </m:d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𝐴𝑥</m:t>
                              </m:r>
                              <m:d>
                                <m:dPr>
                                  <m:ctrlPr>
                                    <a:rPr lang="en-GB" sz="3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36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𝐵𝑢</m:t>
                              </m:r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d>
                                <m:dPr>
                                  <m:ctrlPr>
                                    <a:rPr lang="en-GB" sz="3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36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𝐶𝑥</m:t>
                              </m:r>
                              <m:d>
                                <m:dPr>
                                  <m:ctrlPr>
                                    <a:rPr lang="en-GB" sz="3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36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𝐷𝑢</m:t>
                              </m:r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LID4096" sz="3600" i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062AC23-A4FA-4D7C-8EE2-FF16B9A3D8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5996" y="1838926"/>
                <a:ext cx="5908061" cy="123578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769A4B1E-1A47-4ED7-B26E-149490B22C15}"/>
              </a:ext>
            </a:extLst>
          </p:cNvPr>
          <p:cNvSpPr txBox="1"/>
          <p:nvPr/>
        </p:nvSpPr>
        <p:spPr>
          <a:xfrm>
            <a:off x="2342706" y="1031384"/>
            <a:ext cx="39551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Transfer function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2D7121F-3E68-4EEC-B2BB-0ED100E41D30}"/>
              </a:ext>
            </a:extLst>
          </p:cNvPr>
          <p:cNvSpPr txBox="1"/>
          <p:nvPr/>
        </p:nvSpPr>
        <p:spPr>
          <a:xfrm>
            <a:off x="7675292" y="1083820"/>
            <a:ext cx="27494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State space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797D4CC-7E4A-450B-92B9-FBCBA326A027}"/>
                  </a:ext>
                </a:extLst>
              </p:cNvPr>
              <p:cNvSpPr txBox="1"/>
              <p:nvPr/>
            </p:nvSpPr>
            <p:spPr>
              <a:xfrm>
                <a:off x="2437039" y="3777617"/>
                <a:ext cx="3766457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𝑌</m:t>
                      </m:r>
                      <m:d>
                        <m:dPr>
                          <m:ctrlPr>
                            <a:rPr lang="en-GB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GB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LID4096" sz="3600" i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797D4CC-7E4A-450B-92B9-FBCBA326A0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7039" y="3777617"/>
                <a:ext cx="3766457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27BEC33-C9E2-4859-9698-9C24D4BD43B2}"/>
                  </a:ext>
                </a:extLst>
              </p:cNvPr>
              <p:cNvSpPr txBox="1"/>
              <p:nvPr/>
            </p:nvSpPr>
            <p:spPr>
              <a:xfrm>
                <a:off x="6095996" y="3336869"/>
                <a:ext cx="5908061" cy="12357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GB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acc>
                                <m:accPr>
                                  <m:chr m:val="̇"/>
                                  <m:ctrlPr>
                                    <a:rPr lang="en-GB" sz="3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36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GB" sz="3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36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𝐴𝑥</m:t>
                              </m:r>
                              <m:d>
                                <m:dPr>
                                  <m:ctrlPr>
                                    <a:rPr lang="en-GB" sz="3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36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𝐵𝑢</m:t>
                              </m:r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d>
                                <m:dPr>
                                  <m:ctrlPr>
                                    <a:rPr lang="en-GB" sz="3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36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𝐶𝑥</m:t>
                              </m:r>
                              <m:d>
                                <m:dPr>
                                  <m:ctrlPr>
                                    <a:rPr lang="en-GB" sz="3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36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𝐷𝑢</m:t>
                              </m:r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LID4096" sz="3600" i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27BEC33-C9E2-4859-9698-9C24D4BD43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5996" y="3336869"/>
                <a:ext cx="5908061" cy="123578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F3952EAF-9F83-4194-BF18-D233C7FF9BC1}"/>
              </a:ext>
            </a:extLst>
          </p:cNvPr>
          <p:cNvSpPr txBox="1"/>
          <p:nvPr/>
        </p:nvSpPr>
        <p:spPr>
          <a:xfrm>
            <a:off x="17757" y="1791340"/>
            <a:ext cx="22259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Discrete time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0671E2F-8778-45E0-88B5-8D086BCAD646}"/>
              </a:ext>
            </a:extLst>
          </p:cNvPr>
          <p:cNvSpPr txBox="1"/>
          <p:nvPr/>
        </p:nvSpPr>
        <p:spPr>
          <a:xfrm>
            <a:off x="17756" y="3236738"/>
            <a:ext cx="27835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Continuous time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D6B67AF-B7C8-41E0-A7B6-1C61B3053739}"/>
              </a:ext>
            </a:extLst>
          </p:cNvPr>
          <p:cNvSpPr txBox="1"/>
          <p:nvPr/>
        </p:nvSpPr>
        <p:spPr>
          <a:xfrm>
            <a:off x="0" y="5034518"/>
            <a:ext cx="27835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FA15474-3518-4A69-A465-73111EA62EC2}"/>
                  </a:ext>
                </a:extLst>
              </p:cNvPr>
              <p:cNvSpPr txBox="1"/>
              <p:nvPr/>
            </p:nvSpPr>
            <p:spPr>
              <a:xfrm>
                <a:off x="2437038" y="4834812"/>
                <a:ext cx="3766457" cy="110799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GB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GB" sz="3600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</m:d>
                    </m:oMath>
                  </m:oMathPara>
                </a14:m>
                <a:endParaRPr lang="en-GB" sz="36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z="3600" b="0" i="0" smtClean="0">
                          <a:latin typeface="Cambria Math" panose="02040503050406030204" pitchFamily="18" charset="0"/>
                        </a:rPr>
                        <m:t>Ω</m:t>
                      </m:r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LID4096" sz="3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FA15474-3518-4A69-A465-73111EA62E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7038" y="4834812"/>
                <a:ext cx="3766457" cy="110799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ED4303C-838B-4EEC-94DF-2926D2275005}"/>
                  </a:ext>
                </a:extLst>
              </p:cNvPr>
              <p:cNvSpPr txBox="1"/>
              <p:nvPr/>
            </p:nvSpPr>
            <p:spPr>
              <a:xfrm>
                <a:off x="7166797" y="5080684"/>
                <a:ext cx="3766457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LID4096" sz="3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ED4303C-838B-4EEC-94DF-2926D22750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6797" y="5080684"/>
                <a:ext cx="3766457" cy="55399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1706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7" grpId="0"/>
      <p:bldP spid="18" grpId="0"/>
      <p:bldP spid="19" grpId="0"/>
      <p:bldP spid="20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48BF2A-1F67-45F3-9E5B-A0E949BC4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24621-ADB6-4DE2-A945-BF9C42D66C16}" type="slidenum">
              <a:rPr lang="LID4096" smtClean="0"/>
              <a:pPr/>
              <a:t>43</a:t>
            </a:fld>
            <a:endParaRPr lang="LID4096" dirty="0"/>
          </a:p>
        </p:txBody>
      </p:sp>
      <p:sp>
        <p:nvSpPr>
          <p:cNvPr id="3" name="Google Shape;62;p14">
            <a:extLst>
              <a:ext uri="{FF2B5EF4-FFF2-40B4-BE49-F238E27FC236}">
                <a16:creationId xmlns:a16="http://schemas.microsoft.com/office/drawing/2014/main" id="{E155BFF9-202C-475B-A266-871949978C02}"/>
              </a:ext>
            </a:extLst>
          </p:cNvPr>
          <p:cNvSpPr txBox="1">
            <a:spLocks/>
          </p:cNvSpPr>
          <p:nvPr/>
        </p:nvSpPr>
        <p:spPr>
          <a:xfrm>
            <a:off x="415600" y="247650"/>
            <a:ext cx="11360800" cy="83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LTI systems</a:t>
            </a:r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570403F4-C157-48BD-BFE2-601540A752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8299" y="1082450"/>
            <a:ext cx="8615403" cy="52167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F2A25D7-4A81-49B8-B8FD-19AC8BF46B28}"/>
              </a:ext>
            </a:extLst>
          </p:cNvPr>
          <p:cNvSpPr txBox="1"/>
          <p:nvPr/>
        </p:nvSpPr>
        <p:spPr>
          <a:xfrm>
            <a:off x="5054690" y="6299200"/>
            <a:ext cx="2082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Ref. </a:t>
            </a:r>
            <a:r>
              <a:rPr lang="en-GB" dirty="0" err="1">
                <a:latin typeface="Arial" panose="020B0604020202020204" pitchFamily="34" charset="0"/>
                <a:cs typeface="Arial" panose="020B0604020202020204" pitchFamily="34" charset="0"/>
              </a:rPr>
              <a:t>Lataire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[2017]</a:t>
            </a:r>
            <a:endParaRPr lang="LID4096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879510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48BF2A-1F67-45F3-9E5B-A0E949BC4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24621-ADB6-4DE2-A945-BF9C42D66C16}" type="slidenum">
              <a:rPr lang="LID4096" smtClean="0"/>
              <a:pPr/>
              <a:t>44</a:t>
            </a:fld>
            <a:endParaRPr lang="LID4096" dirty="0"/>
          </a:p>
        </p:txBody>
      </p:sp>
      <p:sp>
        <p:nvSpPr>
          <p:cNvPr id="3" name="Google Shape;62;p14">
            <a:extLst>
              <a:ext uri="{FF2B5EF4-FFF2-40B4-BE49-F238E27FC236}">
                <a16:creationId xmlns:a16="http://schemas.microsoft.com/office/drawing/2014/main" id="{E155BFF9-202C-475B-A266-871949978C02}"/>
              </a:ext>
            </a:extLst>
          </p:cNvPr>
          <p:cNvSpPr txBox="1">
            <a:spLocks/>
          </p:cNvSpPr>
          <p:nvPr/>
        </p:nvSpPr>
        <p:spPr>
          <a:xfrm>
            <a:off x="415600" y="247650"/>
            <a:ext cx="11360800" cy="83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LTI systems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70403F4-C157-48BD-BFE2-601540A752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95204" y="1082450"/>
            <a:ext cx="8601593" cy="52167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F2A25D7-4A81-49B8-B8FD-19AC8BF46B28}"/>
              </a:ext>
            </a:extLst>
          </p:cNvPr>
          <p:cNvSpPr txBox="1"/>
          <p:nvPr/>
        </p:nvSpPr>
        <p:spPr>
          <a:xfrm>
            <a:off x="5054690" y="6299200"/>
            <a:ext cx="2082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Ref. </a:t>
            </a:r>
            <a:r>
              <a:rPr lang="en-GB" dirty="0" err="1">
                <a:latin typeface="Arial" panose="020B0604020202020204" pitchFamily="34" charset="0"/>
                <a:cs typeface="Arial" panose="020B0604020202020204" pitchFamily="34" charset="0"/>
              </a:rPr>
              <a:t>Lataire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[2017]</a:t>
            </a:r>
            <a:endParaRPr lang="LID4096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971786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48BF2A-1F67-45F3-9E5B-A0E949BC4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24621-ADB6-4DE2-A945-BF9C42D66C16}" type="slidenum">
              <a:rPr lang="LID4096" smtClean="0"/>
              <a:pPr/>
              <a:t>45</a:t>
            </a:fld>
            <a:endParaRPr lang="LID4096" dirty="0"/>
          </a:p>
        </p:txBody>
      </p:sp>
      <p:sp>
        <p:nvSpPr>
          <p:cNvPr id="3" name="Google Shape;62;p14">
            <a:extLst>
              <a:ext uri="{FF2B5EF4-FFF2-40B4-BE49-F238E27FC236}">
                <a16:creationId xmlns:a16="http://schemas.microsoft.com/office/drawing/2014/main" id="{E155BFF9-202C-475B-A266-871949978C02}"/>
              </a:ext>
            </a:extLst>
          </p:cNvPr>
          <p:cNvSpPr txBox="1">
            <a:spLocks/>
          </p:cNvSpPr>
          <p:nvPr/>
        </p:nvSpPr>
        <p:spPr>
          <a:xfrm>
            <a:off x="415600" y="247650"/>
            <a:ext cx="11360800" cy="83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LTI systems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70403F4-C157-48BD-BFE2-601540A752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09831" y="1082450"/>
            <a:ext cx="8572339" cy="52167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F2A25D7-4A81-49B8-B8FD-19AC8BF46B28}"/>
              </a:ext>
            </a:extLst>
          </p:cNvPr>
          <p:cNvSpPr txBox="1"/>
          <p:nvPr/>
        </p:nvSpPr>
        <p:spPr>
          <a:xfrm>
            <a:off x="5054690" y="6299200"/>
            <a:ext cx="2082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Ref. </a:t>
            </a:r>
            <a:r>
              <a:rPr lang="en-GB" dirty="0" err="1">
                <a:latin typeface="Arial" panose="020B0604020202020204" pitchFamily="34" charset="0"/>
                <a:cs typeface="Arial" panose="020B0604020202020204" pitchFamily="34" charset="0"/>
              </a:rPr>
              <a:t>Lataire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[2017]</a:t>
            </a:r>
            <a:endParaRPr lang="LID4096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558547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48BF2A-1F67-45F3-9E5B-A0E949BC4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24621-ADB6-4DE2-A945-BF9C42D66C16}" type="slidenum">
              <a:rPr lang="LID4096" smtClean="0"/>
              <a:pPr/>
              <a:t>46</a:t>
            </a:fld>
            <a:endParaRPr lang="LID4096" dirty="0"/>
          </a:p>
        </p:txBody>
      </p:sp>
      <p:sp>
        <p:nvSpPr>
          <p:cNvPr id="3" name="Google Shape;62;p14">
            <a:extLst>
              <a:ext uri="{FF2B5EF4-FFF2-40B4-BE49-F238E27FC236}">
                <a16:creationId xmlns:a16="http://schemas.microsoft.com/office/drawing/2014/main" id="{E155BFF9-202C-475B-A266-871949978C02}"/>
              </a:ext>
            </a:extLst>
          </p:cNvPr>
          <p:cNvSpPr txBox="1">
            <a:spLocks/>
          </p:cNvSpPr>
          <p:nvPr/>
        </p:nvSpPr>
        <p:spPr>
          <a:xfrm>
            <a:off x="415600" y="247650"/>
            <a:ext cx="11360800" cy="83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LTI systems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70403F4-C157-48BD-BFE2-601540A752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95204" y="1115855"/>
            <a:ext cx="8601593" cy="514994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F2A25D7-4A81-49B8-B8FD-19AC8BF46B28}"/>
              </a:ext>
            </a:extLst>
          </p:cNvPr>
          <p:cNvSpPr txBox="1"/>
          <p:nvPr/>
        </p:nvSpPr>
        <p:spPr>
          <a:xfrm>
            <a:off x="5054690" y="6299200"/>
            <a:ext cx="2082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Ref. </a:t>
            </a:r>
            <a:r>
              <a:rPr lang="en-GB" dirty="0" err="1">
                <a:latin typeface="Arial" panose="020B0604020202020204" pitchFamily="34" charset="0"/>
                <a:cs typeface="Arial" panose="020B0604020202020204" pitchFamily="34" charset="0"/>
              </a:rPr>
              <a:t>Lataire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[2017]</a:t>
            </a:r>
            <a:endParaRPr lang="LID4096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4DAAD0F-D684-4F4C-8822-38A9D0D38B59}"/>
              </a:ext>
            </a:extLst>
          </p:cNvPr>
          <p:cNvCxnSpPr>
            <a:cxnSpLocks/>
          </p:cNvCxnSpPr>
          <p:nvPr/>
        </p:nvCxnSpPr>
        <p:spPr>
          <a:xfrm flipH="1">
            <a:off x="4455887" y="2017486"/>
            <a:ext cx="3207656" cy="209005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00A6F4C-F3CB-46BD-AD47-735075D46F77}"/>
              </a:ext>
            </a:extLst>
          </p:cNvPr>
          <p:cNvSpPr txBox="1"/>
          <p:nvPr/>
        </p:nvSpPr>
        <p:spPr>
          <a:xfrm>
            <a:off x="6660704" y="1371155"/>
            <a:ext cx="20056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Multisine</a:t>
            </a:r>
            <a:endParaRPr lang="en-GB" sz="36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7556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clock&#10;&#10;Description automatically generated">
            <a:extLst>
              <a:ext uri="{FF2B5EF4-FFF2-40B4-BE49-F238E27FC236}">
                <a16:creationId xmlns:a16="http://schemas.microsoft.com/office/drawing/2014/main" id="{95BEE18B-D31F-48F8-96D5-FEBE493F9B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1086" y="2426987"/>
            <a:ext cx="8969828" cy="2004026"/>
          </a:xfrm>
          <a:prstGeom prst="rect">
            <a:avLst/>
          </a:prstGeom>
        </p:spPr>
      </p:pic>
      <p:sp>
        <p:nvSpPr>
          <p:cNvPr id="2" name="Right Triangle 1">
            <a:extLst>
              <a:ext uri="{FF2B5EF4-FFF2-40B4-BE49-F238E27FC236}">
                <a16:creationId xmlns:a16="http://schemas.microsoft.com/office/drawing/2014/main" id="{9FEF3065-1ED2-4A32-A448-D3353C03F4A5}"/>
              </a:ext>
            </a:extLst>
          </p:cNvPr>
          <p:cNvSpPr/>
          <p:nvPr/>
        </p:nvSpPr>
        <p:spPr>
          <a:xfrm rot="5400000">
            <a:off x="246741" y="-246743"/>
            <a:ext cx="2931886" cy="3425372"/>
          </a:xfrm>
          <a:prstGeom prst="rtTriangl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8" name="Right Triangle 7">
            <a:extLst>
              <a:ext uri="{FF2B5EF4-FFF2-40B4-BE49-F238E27FC236}">
                <a16:creationId xmlns:a16="http://schemas.microsoft.com/office/drawing/2014/main" id="{34BC60F9-272B-49CB-BBC3-9ECABF03CBED}"/>
              </a:ext>
            </a:extLst>
          </p:cNvPr>
          <p:cNvSpPr/>
          <p:nvPr/>
        </p:nvSpPr>
        <p:spPr>
          <a:xfrm rot="16200000">
            <a:off x="9013371" y="3679371"/>
            <a:ext cx="2931886" cy="3425372"/>
          </a:xfrm>
          <a:prstGeom prst="rt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48BF2A-1F67-45F3-9E5B-A0E949BC4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24621-ADB6-4DE2-A945-BF9C42D66C16}" type="slidenum">
              <a:rPr lang="LID4096" smtClean="0"/>
              <a:pPr/>
              <a:t>47</a:t>
            </a:fld>
            <a:endParaRPr lang="LID4096" dirty="0"/>
          </a:p>
        </p:txBody>
      </p:sp>
      <p:sp>
        <p:nvSpPr>
          <p:cNvPr id="3" name="Google Shape;62;p14">
            <a:extLst>
              <a:ext uri="{FF2B5EF4-FFF2-40B4-BE49-F238E27FC236}">
                <a16:creationId xmlns:a16="http://schemas.microsoft.com/office/drawing/2014/main" id="{E155BFF9-202C-475B-A266-871949978C02}"/>
              </a:ext>
            </a:extLst>
          </p:cNvPr>
          <p:cNvSpPr txBox="1">
            <a:spLocks/>
          </p:cNvSpPr>
          <p:nvPr/>
        </p:nvSpPr>
        <p:spPr>
          <a:xfrm>
            <a:off x="415600" y="247650"/>
            <a:ext cx="11360800" cy="83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Discrete Fourier Transform</a:t>
            </a:r>
          </a:p>
        </p:txBody>
      </p:sp>
    </p:spTree>
    <p:extLst>
      <p:ext uri="{BB962C8B-B14F-4D97-AF65-F5344CB8AC3E}">
        <p14:creationId xmlns:p14="http://schemas.microsoft.com/office/powerpoint/2010/main" val="6467436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48BF2A-1F67-45F3-9E5B-A0E949BC4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24621-ADB6-4DE2-A945-BF9C42D66C16}" type="slidenum">
              <a:rPr lang="LID4096" smtClean="0"/>
              <a:pPr/>
              <a:t>48</a:t>
            </a:fld>
            <a:endParaRPr lang="LID4096" dirty="0"/>
          </a:p>
        </p:txBody>
      </p:sp>
      <p:sp>
        <p:nvSpPr>
          <p:cNvPr id="3" name="Google Shape;62;p14">
            <a:extLst>
              <a:ext uri="{FF2B5EF4-FFF2-40B4-BE49-F238E27FC236}">
                <a16:creationId xmlns:a16="http://schemas.microsoft.com/office/drawing/2014/main" id="{E155BFF9-202C-475B-A266-871949978C02}"/>
              </a:ext>
            </a:extLst>
          </p:cNvPr>
          <p:cNvSpPr txBox="1">
            <a:spLocks/>
          </p:cNvSpPr>
          <p:nvPr/>
        </p:nvSpPr>
        <p:spPr>
          <a:xfrm>
            <a:off x="415600" y="247650"/>
            <a:ext cx="11360800" cy="83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Discrete Fourier Transform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6CF217-BFBD-493C-AB68-87A8BC9371B8}"/>
              </a:ext>
            </a:extLst>
          </p:cNvPr>
          <p:cNvSpPr txBox="1"/>
          <p:nvPr/>
        </p:nvSpPr>
        <p:spPr>
          <a:xfrm>
            <a:off x="1558472" y="3763854"/>
            <a:ext cx="90750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When does the DFT contain the same information as the Fourier Transform?</a:t>
            </a:r>
          </a:p>
        </p:txBody>
      </p:sp>
      <p:pic>
        <p:nvPicPr>
          <p:cNvPr id="6" name="Picture 5" descr="A close up of a clock&#10;&#10;Description automatically generated">
            <a:extLst>
              <a:ext uri="{FF2B5EF4-FFF2-40B4-BE49-F238E27FC236}">
                <a16:creationId xmlns:a16="http://schemas.microsoft.com/office/drawing/2014/main" id="{10FD349B-B4B0-403C-ADCD-7338FCE553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0821" y="1410496"/>
            <a:ext cx="7770358" cy="1736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35898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9C9B70BA-BC6D-4BF3-A61B-589838ABCF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5758" y="1455789"/>
            <a:ext cx="9075056" cy="540221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48BF2A-1F67-45F3-9E5B-A0E949BC4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24621-ADB6-4DE2-A945-BF9C42D66C16}" type="slidenum">
              <a:rPr lang="LID4096" smtClean="0"/>
              <a:pPr/>
              <a:t>49</a:t>
            </a:fld>
            <a:endParaRPr lang="LID4096" dirty="0"/>
          </a:p>
        </p:txBody>
      </p:sp>
      <p:sp>
        <p:nvSpPr>
          <p:cNvPr id="3" name="Google Shape;62;p14">
            <a:extLst>
              <a:ext uri="{FF2B5EF4-FFF2-40B4-BE49-F238E27FC236}">
                <a16:creationId xmlns:a16="http://schemas.microsoft.com/office/drawing/2014/main" id="{E155BFF9-202C-475B-A266-871949978C02}"/>
              </a:ext>
            </a:extLst>
          </p:cNvPr>
          <p:cNvSpPr txBox="1">
            <a:spLocks/>
          </p:cNvSpPr>
          <p:nvPr/>
        </p:nvSpPr>
        <p:spPr>
          <a:xfrm>
            <a:off x="415600" y="247650"/>
            <a:ext cx="11360800" cy="83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Discrete Fourier Transform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6CF217-BFBD-493C-AB68-87A8BC9371B8}"/>
              </a:ext>
            </a:extLst>
          </p:cNvPr>
          <p:cNvSpPr txBox="1"/>
          <p:nvPr/>
        </p:nvSpPr>
        <p:spPr>
          <a:xfrm>
            <a:off x="2062844" y="1082450"/>
            <a:ext cx="90750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Nyquist-Shannon theorem</a:t>
            </a:r>
          </a:p>
        </p:txBody>
      </p:sp>
    </p:spTree>
    <p:extLst>
      <p:ext uri="{BB962C8B-B14F-4D97-AF65-F5344CB8AC3E}">
        <p14:creationId xmlns:p14="http://schemas.microsoft.com/office/powerpoint/2010/main" val="37928217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48BF2A-1F67-45F3-9E5B-A0E949BC4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24621-ADB6-4DE2-A945-BF9C42D66C16}" type="slidenum">
              <a:rPr lang="LID4096" smtClean="0"/>
              <a:pPr/>
              <a:t>5</a:t>
            </a:fld>
            <a:endParaRPr lang="LID4096" dirty="0"/>
          </a:p>
        </p:txBody>
      </p:sp>
      <p:sp>
        <p:nvSpPr>
          <p:cNvPr id="3" name="Google Shape;62;p14">
            <a:extLst>
              <a:ext uri="{FF2B5EF4-FFF2-40B4-BE49-F238E27FC236}">
                <a16:creationId xmlns:a16="http://schemas.microsoft.com/office/drawing/2014/main" id="{E155BFF9-202C-475B-A266-871949978C02}"/>
              </a:ext>
            </a:extLst>
          </p:cNvPr>
          <p:cNvSpPr txBox="1">
            <a:spLocks/>
          </p:cNvSpPr>
          <p:nvPr/>
        </p:nvSpPr>
        <p:spPr>
          <a:xfrm>
            <a:off x="415600" y="247650"/>
            <a:ext cx="11360800" cy="83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Frequency domain approach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7705E8B-B431-42B4-B668-D6E71B87C830}"/>
                  </a:ext>
                </a:extLst>
              </p:cNvPr>
              <p:cNvSpPr txBox="1"/>
              <p:nvPr/>
            </p:nvSpPr>
            <p:spPr>
              <a:xfrm>
                <a:off x="1667544" y="3629833"/>
                <a:ext cx="885691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3600" dirty="0">
                    <a:latin typeface="Arial" panose="020B0604020202020204" pitchFamily="34" charset="0"/>
                    <a:cs typeface="Arial" panose="020B0604020202020204" pitchFamily="34" charset="0"/>
                  </a:rPr>
                  <a:t>Parameters: </a:t>
                </a:r>
                <a14:m>
                  <m:oMath xmlns:m="http://schemas.openxmlformats.org/officeDocument/2006/math">
                    <m:r>
                      <a:rPr lang="en-GB" sz="3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{0.4097,0.407,−1.165,0.9813}</m:t>
                    </m:r>
                  </m:oMath>
                </a14:m>
                <a:endParaRPr lang="en-GB" sz="3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7705E8B-B431-42B4-B668-D6E71B87C8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7544" y="3629833"/>
                <a:ext cx="8856912" cy="646331"/>
              </a:xfrm>
              <a:prstGeom prst="rect">
                <a:avLst/>
              </a:prstGeom>
              <a:blipFill>
                <a:blip r:embed="rId2"/>
                <a:stretch>
                  <a:fillRect l="-1653" t="-14151" b="-34906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896CF217-BFBD-493C-AB68-87A8BC9371B8}"/>
              </a:ext>
            </a:extLst>
          </p:cNvPr>
          <p:cNvSpPr txBox="1"/>
          <p:nvPr/>
        </p:nvSpPr>
        <p:spPr>
          <a:xfrm>
            <a:off x="4067238" y="1356383"/>
            <a:ext cx="40575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Parametric model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42968AC-5212-49F6-B7D8-B7CA660B0B20}"/>
              </a:ext>
            </a:extLst>
          </p:cNvPr>
          <p:cNvSpPr txBox="1"/>
          <p:nvPr/>
        </p:nvSpPr>
        <p:spPr>
          <a:xfrm>
            <a:off x="3490158" y="4596264"/>
            <a:ext cx="52116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Nonparametric model?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60D9402-B004-4987-AEC1-CD026DE5603F}"/>
                  </a:ext>
                </a:extLst>
              </p:cNvPr>
              <p:cNvSpPr txBox="1"/>
              <p:nvPr/>
            </p:nvSpPr>
            <p:spPr>
              <a:xfrm>
                <a:off x="2419671" y="2213515"/>
                <a:ext cx="7386766" cy="12048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GB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p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e>
                      </m:d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0.4907</m:t>
                              </m:r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p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0.407</m:t>
                              </m:r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p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sup>
                          </m:sSup>
                        </m:num>
                        <m:den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1−1.165</m:t>
                          </m:r>
                          <m:sSup>
                            <m:sSupPr>
                              <m:ctrlP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p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+0.9813</m:t>
                          </m:r>
                          <m:sSup>
                            <m:sSupPr>
                              <m:ctrlP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p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LID4096" sz="36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60D9402-B004-4987-AEC1-CD026DE560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9671" y="2213515"/>
                <a:ext cx="7386766" cy="120488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A2751095-1023-4A06-A458-411EB6796A87}"/>
              </a:ext>
            </a:extLst>
          </p:cNvPr>
          <p:cNvSpPr/>
          <p:nvPr/>
        </p:nvSpPr>
        <p:spPr>
          <a:xfrm>
            <a:off x="164329" y="1324817"/>
            <a:ext cx="362297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600" dirty="0">
                <a:solidFill>
                  <a:srgbClr val="FF0000"/>
                </a:solidFill>
              </a:rPr>
              <a:t>Backshift operator</a:t>
            </a:r>
            <a:endParaRPr lang="nl-BE" sz="3600" dirty="0">
              <a:solidFill>
                <a:srgbClr val="FF0000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1E52691-166C-4D52-9232-5786730020E7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1975819" y="1971148"/>
            <a:ext cx="1194764" cy="61302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2281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7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9B70BA-BC6D-4BF3-A61B-589838ABCF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25758" y="1455789"/>
            <a:ext cx="9075055" cy="540221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48BF2A-1F67-45F3-9E5B-A0E949BC4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24621-ADB6-4DE2-A945-BF9C42D66C16}" type="slidenum">
              <a:rPr lang="LID4096" smtClean="0"/>
              <a:pPr/>
              <a:t>50</a:t>
            </a:fld>
            <a:endParaRPr lang="LID4096" dirty="0"/>
          </a:p>
        </p:txBody>
      </p:sp>
      <p:sp>
        <p:nvSpPr>
          <p:cNvPr id="3" name="Google Shape;62;p14">
            <a:extLst>
              <a:ext uri="{FF2B5EF4-FFF2-40B4-BE49-F238E27FC236}">
                <a16:creationId xmlns:a16="http://schemas.microsoft.com/office/drawing/2014/main" id="{E155BFF9-202C-475B-A266-871949978C02}"/>
              </a:ext>
            </a:extLst>
          </p:cNvPr>
          <p:cNvSpPr txBox="1">
            <a:spLocks/>
          </p:cNvSpPr>
          <p:nvPr/>
        </p:nvSpPr>
        <p:spPr>
          <a:xfrm>
            <a:off x="415600" y="247650"/>
            <a:ext cx="11360800" cy="83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Discrete Fourier Transform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3ABD063-A521-46C8-B4A4-E3C1658CCE94}"/>
              </a:ext>
            </a:extLst>
          </p:cNvPr>
          <p:cNvSpPr txBox="1"/>
          <p:nvPr/>
        </p:nvSpPr>
        <p:spPr>
          <a:xfrm>
            <a:off x="2062844" y="1082450"/>
            <a:ext cx="90750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Nyquist-Shannon theorem</a:t>
            </a:r>
          </a:p>
        </p:txBody>
      </p:sp>
    </p:spTree>
    <p:extLst>
      <p:ext uri="{BB962C8B-B14F-4D97-AF65-F5344CB8AC3E}">
        <p14:creationId xmlns:p14="http://schemas.microsoft.com/office/powerpoint/2010/main" val="133520578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9B70BA-BC6D-4BF3-A61B-589838ABCF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25758" y="1455789"/>
            <a:ext cx="9075055" cy="540221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48BF2A-1F67-45F3-9E5B-A0E949BC4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24621-ADB6-4DE2-A945-BF9C42D66C16}" type="slidenum">
              <a:rPr lang="LID4096" smtClean="0"/>
              <a:pPr/>
              <a:t>51</a:t>
            </a:fld>
            <a:endParaRPr lang="LID4096" dirty="0"/>
          </a:p>
        </p:txBody>
      </p:sp>
      <p:sp>
        <p:nvSpPr>
          <p:cNvPr id="3" name="Google Shape;62;p14">
            <a:extLst>
              <a:ext uri="{FF2B5EF4-FFF2-40B4-BE49-F238E27FC236}">
                <a16:creationId xmlns:a16="http://schemas.microsoft.com/office/drawing/2014/main" id="{E155BFF9-202C-475B-A266-871949978C02}"/>
              </a:ext>
            </a:extLst>
          </p:cNvPr>
          <p:cNvSpPr txBox="1">
            <a:spLocks/>
          </p:cNvSpPr>
          <p:nvPr/>
        </p:nvSpPr>
        <p:spPr>
          <a:xfrm>
            <a:off x="415600" y="247650"/>
            <a:ext cx="11360800" cy="83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Discrete Fourier Transform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0C910E0-8B8D-414B-9D90-24187F323FB8}"/>
              </a:ext>
            </a:extLst>
          </p:cNvPr>
          <p:cNvSpPr txBox="1"/>
          <p:nvPr/>
        </p:nvSpPr>
        <p:spPr>
          <a:xfrm>
            <a:off x="2062844" y="1082450"/>
            <a:ext cx="90750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Nyquist-Shannon theorem</a:t>
            </a:r>
          </a:p>
        </p:txBody>
      </p:sp>
    </p:spTree>
    <p:extLst>
      <p:ext uri="{BB962C8B-B14F-4D97-AF65-F5344CB8AC3E}">
        <p14:creationId xmlns:p14="http://schemas.microsoft.com/office/powerpoint/2010/main" val="216774246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48BF2A-1F67-45F3-9E5B-A0E949BC4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24621-ADB6-4DE2-A945-BF9C42D66C16}" type="slidenum">
              <a:rPr lang="LID4096" smtClean="0"/>
              <a:pPr/>
              <a:t>52</a:t>
            </a:fld>
            <a:endParaRPr lang="LID4096" dirty="0"/>
          </a:p>
        </p:txBody>
      </p:sp>
      <p:sp>
        <p:nvSpPr>
          <p:cNvPr id="3" name="Google Shape;62;p14">
            <a:extLst>
              <a:ext uri="{FF2B5EF4-FFF2-40B4-BE49-F238E27FC236}">
                <a16:creationId xmlns:a16="http://schemas.microsoft.com/office/drawing/2014/main" id="{E155BFF9-202C-475B-A266-871949978C02}"/>
              </a:ext>
            </a:extLst>
          </p:cNvPr>
          <p:cNvSpPr txBox="1">
            <a:spLocks/>
          </p:cNvSpPr>
          <p:nvPr/>
        </p:nvSpPr>
        <p:spPr>
          <a:xfrm>
            <a:off x="415600" y="247650"/>
            <a:ext cx="11360800" cy="83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Discrete Fourier Transform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0D5BAAA-B6CF-4151-BE00-2816038A6D57}"/>
              </a:ext>
            </a:extLst>
          </p:cNvPr>
          <p:cNvSpPr txBox="1"/>
          <p:nvPr/>
        </p:nvSpPr>
        <p:spPr>
          <a:xfrm>
            <a:off x="2062844" y="1082450"/>
            <a:ext cx="90750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Periodicity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B12D3B7-D54C-4522-BDCE-F28F057AFDF4}"/>
              </a:ext>
            </a:extLst>
          </p:cNvPr>
          <p:cNvSpPr txBox="1"/>
          <p:nvPr/>
        </p:nvSpPr>
        <p:spPr>
          <a:xfrm>
            <a:off x="2062845" y="1917250"/>
            <a:ext cx="84316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latin typeface="Arial" panose="020B0604020202020204" pitchFamily="34" charset="0"/>
                <a:cs typeface="Arial" panose="020B0604020202020204" pitchFamily="34" charset="0"/>
              </a:rPr>
              <a:t>DFT assumes that the underlying signal is periodic for all time.</a:t>
            </a:r>
          </a:p>
        </p:txBody>
      </p:sp>
    </p:spTree>
    <p:extLst>
      <p:ext uri="{BB962C8B-B14F-4D97-AF65-F5344CB8AC3E}">
        <p14:creationId xmlns:p14="http://schemas.microsoft.com/office/powerpoint/2010/main" val="148150116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3095B9F8-3266-4A8B-B550-F4BDF1D473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4671" y="1458065"/>
            <a:ext cx="7202658" cy="539993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48BF2A-1F67-45F3-9E5B-A0E949BC4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24621-ADB6-4DE2-A945-BF9C42D66C16}" type="slidenum">
              <a:rPr lang="LID4096" smtClean="0"/>
              <a:pPr/>
              <a:t>53</a:t>
            </a:fld>
            <a:endParaRPr lang="LID4096" dirty="0"/>
          </a:p>
        </p:txBody>
      </p:sp>
      <p:sp>
        <p:nvSpPr>
          <p:cNvPr id="3" name="Google Shape;62;p14">
            <a:extLst>
              <a:ext uri="{FF2B5EF4-FFF2-40B4-BE49-F238E27FC236}">
                <a16:creationId xmlns:a16="http://schemas.microsoft.com/office/drawing/2014/main" id="{E155BFF9-202C-475B-A266-871949978C02}"/>
              </a:ext>
            </a:extLst>
          </p:cNvPr>
          <p:cNvSpPr txBox="1">
            <a:spLocks/>
          </p:cNvSpPr>
          <p:nvPr/>
        </p:nvSpPr>
        <p:spPr>
          <a:xfrm>
            <a:off x="415600" y="247650"/>
            <a:ext cx="11360800" cy="83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Discrete Fourier Transform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0D5BAAA-B6CF-4151-BE00-2816038A6D57}"/>
              </a:ext>
            </a:extLst>
          </p:cNvPr>
          <p:cNvSpPr txBox="1"/>
          <p:nvPr/>
        </p:nvSpPr>
        <p:spPr>
          <a:xfrm>
            <a:off x="2062844" y="1082450"/>
            <a:ext cx="90750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 Leakage</a:t>
            </a:r>
          </a:p>
        </p:txBody>
      </p:sp>
    </p:spTree>
    <p:extLst>
      <p:ext uri="{BB962C8B-B14F-4D97-AF65-F5344CB8AC3E}">
        <p14:creationId xmlns:p14="http://schemas.microsoft.com/office/powerpoint/2010/main" val="74826259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095B9F8-3266-4A8B-B550-F4BDF1D473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94671" y="1458065"/>
            <a:ext cx="7202658" cy="539993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48BF2A-1F67-45F3-9E5B-A0E949BC4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24621-ADB6-4DE2-A945-BF9C42D66C16}" type="slidenum">
              <a:rPr lang="LID4096" smtClean="0"/>
              <a:pPr/>
              <a:t>54</a:t>
            </a:fld>
            <a:endParaRPr lang="LID4096" dirty="0"/>
          </a:p>
        </p:txBody>
      </p:sp>
      <p:sp>
        <p:nvSpPr>
          <p:cNvPr id="3" name="Google Shape;62;p14">
            <a:extLst>
              <a:ext uri="{FF2B5EF4-FFF2-40B4-BE49-F238E27FC236}">
                <a16:creationId xmlns:a16="http://schemas.microsoft.com/office/drawing/2014/main" id="{E155BFF9-202C-475B-A266-871949978C02}"/>
              </a:ext>
            </a:extLst>
          </p:cNvPr>
          <p:cNvSpPr txBox="1">
            <a:spLocks/>
          </p:cNvSpPr>
          <p:nvPr/>
        </p:nvSpPr>
        <p:spPr>
          <a:xfrm>
            <a:off x="415600" y="247650"/>
            <a:ext cx="11360800" cy="83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Discrete Fourier Transform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0D5BAAA-B6CF-4151-BE00-2816038A6D57}"/>
              </a:ext>
            </a:extLst>
          </p:cNvPr>
          <p:cNvSpPr txBox="1"/>
          <p:nvPr/>
        </p:nvSpPr>
        <p:spPr>
          <a:xfrm>
            <a:off x="2062844" y="1082450"/>
            <a:ext cx="90750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 Leakage</a:t>
            </a:r>
          </a:p>
        </p:txBody>
      </p:sp>
    </p:spTree>
    <p:extLst>
      <p:ext uri="{BB962C8B-B14F-4D97-AF65-F5344CB8AC3E}">
        <p14:creationId xmlns:p14="http://schemas.microsoft.com/office/powerpoint/2010/main" val="393732302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48BF2A-1F67-45F3-9E5B-A0E949BC4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24621-ADB6-4DE2-A945-BF9C42D66C16}" type="slidenum">
              <a:rPr lang="LID4096" smtClean="0"/>
              <a:pPr/>
              <a:t>55</a:t>
            </a:fld>
            <a:endParaRPr lang="LID4096" dirty="0"/>
          </a:p>
        </p:txBody>
      </p:sp>
      <p:sp>
        <p:nvSpPr>
          <p:cNvPr id="3" name="Google Shape;62;p14">
            <a:extLst>
              <a:ext uri="{FF2B5EF4-FFF2-40B4-BE49-F238E27FC236}">
                <a16:creationId xmlns:a16="http://schemas.microsoft.com/office/drawing/2014/main" id="{E155BFF9-202C-475B-A266-871949978C02}"/>
              </a:ext>
            </a:extLst>
          </p:cNvPr>
          <p:cNvSpPr txBox="1">
            <a:spLocks/>
          </p:cNvSpPr>
          <p:nvPr/>
        </p:nvSpPr>
        <p:spPr>
          <a:xfrm>
            <a:off x="415600" y="247650"/>
            <a:ext cx="11360800" cy="83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Discrete Fourier Transform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0D5BAAA-B6CF-4151-BE00-2816038A6D57}"/>
              </a:ext>
            </a:extLst>
          </p:cNvPr>
          <p:cNvSpPr txBox="1"/>
          <p:nvPr/>
        </p:nvSpPr>
        <p:spPr>
          <a:xfrm>
            <a:off x="2062844" y="1082450"/>
            <a:ext cx="90750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 Leakage</a:t>
            </a:r>
          </a:p>
        </p:txBody>
      </p:sp>
      <p:pic>
        <p:nvPicPr>
          <p:cNvPr id="7" name="Picture 6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B357DED4-DEFA-43AD-B386-BC4C6CD48C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8777" y="2169191"/>
            <a:ext cx="6174446" cy="1259809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937F6A5-5CC6-4009-B508-359C5C7036A1}"/>
              </a:ext>
            </a:extLst>
          </p:cNvPr>
          <p:cNvSpPr txBox="1"/>
          <p:nvPr/>
        </p:nvSpPr>
        <p:spPr>
          <a:xfrm>
            <a:off x="993037" y="3928891"/>
            <a:ext cx="102059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The measurement time must contain an integer number of periods of the measured signal</a:t>
            </a:r>
            <a:endParaRPr lang="en-GB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549736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48BF2A-1F67-45F3-9E5B-A0E949BC4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24621-ADB6-4DE2-A945-BF9C42D66C16}" type="slidenum">
              <a:rPr lang="LID4096" smtClean="0"/>
              <a:pPr/>
              <a:t>56</a:t>
            </a:fld>
            <a:endParaRPr lang="LID4096" dirty="0"/>
          </a:p>
        </p:txBody>
      </p:sp>
      <p:sp>
        <p:nvSpPr>
          <p:cNvPr id="3" name="Google Shape;62;p14">
            <a:extLst>
              <a:ext uri="{FF2B5EF4-FFF2-40B4-BE49-F238E27FC236}">
                <a16:creationId xmlns:a16="http://schemas.microsoft.com/office/drawing/2014/main" id="{E155BFF9-202C-475B-A266-871949978C02}"/>
              </a:ext>
            </a:extLst>
          </p:cNvPr>
          <p:cNvSpPr txBox="1">
            <a:spLocks/>
          </p:cNvSpPr>
          <p:nvPr/>
        </p:nvSpPr>
        <p:spPr>
          <a:xfrm>
            <a:off x="415600" y="247650"/>
            <a:ext cx="11360800" cy="83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Discrete Fourier Transform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0D5BAAA-B6CF-4151-BE00-2816038A6D57}"/>
              </a:ext>
            </a:extLst>
          </p:cNvPr>
          <p:cNvSpPr txBox="1"/>
          <p:nvPr/>
        </p:nvSpPr>
        <p:spPr>
          <a:xfrm>
            <a:off x="2062844" y="1082450"/>
            <a:ext cx="907505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Nyquist-Shannon theorem</a:t>
            </a:r>
          </a:p>
          <a:p>
            <a:r>
              <a:rPr lang="en-GB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Periodicity</a:t>
            </a:r>
          </a:p>
          <a:p>
            <a:r>
              <a:rPr lang="en-GB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 Leakage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E05E21F-6B9F-42A7-B136-EF56A80D2F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715" y="2843285"/>
            <a:ext cx="11428571" cy="117142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CF078FA-2F79-4ADE-8531-7D4A79E7F208}"/>
              </a:ext>
            </a:extLst>
          </p:cNvPr>
          <p:cNvSpPr txBox="1"/>
          <p:nvPr/>
        </p:nvSpPr>
        <p:spPr>
          <a:xfrm>
            <a:off x="5809704" y="1966858"/>
            <a:ext cx="36728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Fourier spectrum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5CA366D-D646-42C9-A94D-4F37925A49C2}"/>
              </a:ext>
            </a:extLst>
          </p:cNvPr>
          <p:cNvSpPr txBox="1"/>
          <p:nvPr/>
        </p:nvSpPr>
        <p:spPr>
          <a:xfrm>
            <a:off x="8621764" y="4226155"/>
            <a:ext cx="31002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DFT spectrum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CD5D505-3D70-4E94-B303-8FB21E930CC3}"/>
              </a:ext>
            </a:extLst>
          </p:cNvPr>
          <p:cNvCxnSpPr>
            <a:cxnSpLocks/>
          </p:cNvCxnSpPr>
          <p:nvPr/>
        </p:nvCxnSpPr>
        <p:spPr>
          <a:xfrm flipH="1">
            <a:off x="7175502" y="2619698"/>
            <a:ext cx="470602" cy="56800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CB70E67-D2F2-4090-B166-14AE24BE6F67}"/>
              </a:ext>
            </a:extLst>
          </p:cNvPr>
          <p:cNvCxnSpPr>
            <a:cxnSpLocks/>
            <a:stCxn id="12" idx="0"/>
          </p:cNvCxnSpPr>
          <p:nvPr/>
        </p:nvCxnSpPr>
        <p:spPr>
          <a:xfrm flipH="1" flipV="1">
            <a:off x="9247204" y="3819203"/>
            <a:ext cx="924664" cy="40695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 descr="A close up of a logo&#10;&#10;Description automatically generated">
            <a:extLst>
              <a:ext uri="{FF2B5EF4-FFF2-40B4-BE49-F238E27FC236}">
                <a16:creationId xmlns:a16="http://schemas.microsoft.com/office/drawing/2014/main" id="{C95A2B09-361D-4C88-9935-DF1361206D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7610" y="4872486"/>
            <a:ext cx="3264187" cy="1265247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ECF3641-2C9D-4657-9F53-3E4BCFDA4667}"/>
              </a:ext>
            </a:extLst>
          </p:cNvPr>
          <p:cNvCxnSpPr>
            <a:cxnSpLocks/>
            <a:stCxn id="12" idx="1"/>
          </p:cNvCxnSpPr>
          <p:nvPr/>
        </p:nvCxnSpPr>
        <p:spPr>
          <a:xfrm flipH="1">
            <a:off x="7441798" y="4549321"/>
            <a:ext cx="1179966" cy="54883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7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48BF2A-1F67-45F3-9E5B-A0E949BC4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24621-ADB6-4DE2-A945-BF9C42D66C16}" type="slidenum">
              <a:rPr lang="LID4096" smtClean="0"/>
              <a:pPr/>
              <a:t>57</a:t>
            </a:fld>
            <a:endParaRPr lang="LID4096" dirty="0"/>
          </a:p>
        </p:txBody>
      </p:sp>
      <p:sp>
        <p:nvSpPr>
          <p:cNvPr id="3" name="Google Shape;62;p14">
            <a:extLst>
              <a:ext uri="{FF2B5EF4-FFF2-40B4-BE49-F238E27FC236}">
                <a16:creationId xmlns:a16="http://schemas.microsoft.com/office/drawing/2014/main" id="{E155BFF9-202C-475B-A266-871949978C02}"/>
              </a:ext>
            </a:extLst>
          </p:cNvPr>
          <p:cNvSpPr txBox="1">
            <a:spLocks/>
          </p:cNvSpPr>
          <p:nvPr/>
        </p:nvSpPr>
        <p:spPr>
          <a:xfrm>
            <a:off x="415600" y="247650"/>
            <a:ext cx="11360800" cy="83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Experiment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53614A-3044-4FE2-AFAB-9D91D9EA1F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37477" y="1206580"/>
            <a:ext cx="6983024" cy="523926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EF22BC0-3CAE-4F37-8E6F-FC1FE525C8ED}"/>
              </a:ext>
            </a:extLst>
          </p:cNvPr>
          <p:cNvSpPr txBox="1"/>
          <p:nvPr/>
        </p:nvSpPr>
        <p:spPr>
          <a:xfrm>
            <a:off x="571500" y="1674674"/>
            <a:ext cx="358337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latin typeface="Arial" panose="020B0604020202020204" pitchFamily="34" charset="0"/>
                <a:cs typeface="Arial" panose="020B0604020202020204" pitchFamily="34" charset="0"/>
              </a:rPr>
              <a:t>Nonparametric measurement of the controller in open loop </a:t>
            </a:r>
            <a:r>
              <a:rPr lang="en-GB" sz="3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</a:t>
            </a:r>
            <a:endParaRPr lang="en-GB" sz="36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584376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48BF2A-1F67-45F3-9E5B-A0E949BC4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24621-ADB6-4DE2-A945-BF9C42D66C16}" type="slidenum">
              <a:rPr lang="LID4096" smtClean="0"/>
              <a:pPr/>
              <a:t>58</a:t>
            </a:fld>
            <a:endParaRPr lang="LID4096" dirty="0"/>
          </a:p>
        </p:txBody>
      </p:sp>
      <p:sp>
        <p:nvSpPr>
          <p:cNvPr id="3" name="Google Shape;62;p14">
            <a:extLst>
              <a:ext uri="{FF2B5EF4-FFF2-40B4-BE49-F238E27FC236}">
                <a16:creationId xmlns:a16="http://schemas.microsoft.com/office/drawing/2014/main" id="{E155BFF9-202C-475B-A266-871949978C02}"/>
              </a:ext>
            </a:extLst>
          </p:cNvPr>
          <p:cNvSpPr txBox="1">
            <a:spLocks/>
          </p:cNvSpPr>
          <p:nvPr/>
        </p:nvSpPr>
        <p:spPr>
          <a:xfrm>
            <a:off x="415600" y="247650"/>
            <a:ext cx="11360800" cy="83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Experiment</a:t>
            </a:r>
          </a:p>
        </p:txBody>
      </p:sp>
      <p:pic>
        <p:nvPicPr>
          <p:cNvPr id="6" name="Picture 5" descr="A picture containing drawing, table&#10;&#10;Description automatically generated">
            <a:extLst>
              <a:ext uri="{FF2B5EF4-FFF2-40B4-BE49-F238E27FC236}">
                <a16:creationId xmlns:a16="http://schemas.microsoft.com/office/drawing/2014/main" id="{B916AEAF-09C6-4D7A-AFBD-735D6C4C9A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2942" y="1937341"/>
            <a:ext cx="6034958" cy="170431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157F21B-64ED-44B2-A9E3-BE3BE65C86A5}"/>
              </a:ext>
            </a:extLst>
          </p:cNvPr>
          <p:cNvSpPr txBox="1"/>
          <p:nvPr/>
        </p:nvSpPr>
        <p:spPr>
          <a:xfrm>
            <a:off x="571500" y="1674674"/>
            <a:ext cx="358337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latin typeface="Arial" panose="020B0604020202020204" pitchFamily="34" charset="0"/>
                <a:cs typeface="Arial" panose="020B0604020202020204" pitchFamily="34" charset="0"/>
              </a:rPr>
              <a:t>Nonparametric measurement of the controller in open loop </a:t>
            </a:r>
            <a:r>
              <a:rPr lang="en-GB" sz="3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</a:t>
            </a:r>
            <a:endParaRPr lang="en-GB" sz="36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77EB498-336D-4091-8B0A-D8F33C69840A}"/>
              </a:ext>
            </a:extLst>
          </p:cNvPr>
          <p:cNvSpPr txBox="1"/>
          <p:nvPr/>
        </p:nvSpPr>
        <p:spPr>
          <a:xfrm>
            <a:off x="2034048" y="4302026"/>
            <a:ext cx="942422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600" dirty="0">
                <a:latin typeface="Arial" panose="020B0604020202020204" pitchFamily="34" charset="0"/>
                <a:cs typeface="Arial" panose="020B0604020202020204" pitchFamily="34" charset="0"/>
              </a:rPr>
              <a:t>Saturation at output? No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600" dirty="0">
                <a:latin typeface="Arial" panose="020B0604020202020204" pitchFamily="34" charset="0"/>
                <a:cs typeface="Arial" panose="020B0604020202020204" pitchFamily="34" charset="0"/>
              </a:rPr>
              <a:t>Saturation at inner OPAMP? Possible</a:t>
            </a:r>
          </a:p>
          <a:p>
            <a:r>
              <a:rPr lang="en-GB" sz="3600" u="sng" dirty="0">
                <a:latin typeface="Arial" panose="020B0604020202020204" pitchFamily="34" charset="0"/>
                <a:cs typeface="Arial" panose="020B0604020202020204" pitchFamily="34" charset="0"/>
              </a:rPr>
              <a:t>Lesson for next time:</a:t>
            </a:r>
            <a:r>
              <a:rPr lang="en-GB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GB" sz="3600" dirty="0">
                <a:latin typeface="Arial" panose="020B0604020202020204" pitchFamily="34" charset="0"/>
                <a:cs typeface="Arial" panose="020B0604020202020204" pitchFamily="34" charset="0"/>
              </a:rPr>
              <a:t>Measure controller output in closed loop</a:t>
            </a:r>
          </a:p>
        </p:txBody>
      </p:sp>
    </p:spTree>
    <p:extLst>
      <p:ext uri="{BB962C8B-B14F-4D97-AF65-F5344CB8AC3E}">
        <p14:creationId xmlns:p14="http://schemas.microsoft.com/office/powerpoint/2010/main" val="1136523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lose up of a map&#10;&#10;Description automatically generated">
            <a:extLst>
              <a:ext uri="{FF2B5EF4-FFF2-40B4-BE49-F238E27FC236}">
                <a16:creationId xmlns:a16="http://schemas.microsoft.com/office/drawing/2014/main" id="{FC6A0522-8C81-42FA-AD1C-4E4A6C233A0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6" r="6922"/>
          <a:stretch/>
        </p:blipFill>
        <p:spPr>
          <a:xfrm>
            <a:off x="6546460" y="1401097"/>
            <a:ext cx="5645540" cy="466950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48BF2A-1F67-45F3-9E5B-A0E949BC4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24621-ADB6-4DE2-A945-BF9C42D66C16}" type="slidenum">
              <a:rPr lang="LID4096" smtClean="0"/>
              <a:pPr/>
              <a:t>59</a:t>
            </a:fld>
            <a:endParaRPr lang="LID4096" dirty="0"/>
          </a:p>
        </p:txBody>
      </p:sp>
      <p:sp>
        <p:nvSpPr>
          <p:cNvPr id="3" name="Google Shape;62;p14">
            <a:extLst>
              <a:ext uri="{FF2B5EF4-FFF2-40B4-BE49-F238E27FC236}">
                <a16:creationId xmlns:a16="http://schemas.microsoft.com/office/drawing/2014/main" id="{E155BFF9-202C-475B-A266-871949978C02}"/>
              </a:ext>
            </a:extLst>
          </p:cNvPr>
          <p:cNvSpPr txBox="1">
            <a:spLocks/>
          </p:cNvSpPr>
          <p:nvPr/>
        </p:nvSpPr>
        <p:spPr>
          <a:xfrm>
            <a:off x="415600" y="247650"/>
            <a:ext cx="11360800" cy="83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Experiment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F22BC0-3CAE-4F37-8E6F-FC1FE525C8ED}"/>
              </a:ext>
            </a:extLst>
          </p:cNvPr>
          <p:cNvSpPr txBox="1"/>
          <p:nvPr/>
        </p:nvSpPr>
        <p:spPr>
          <a:xfrm>
            <a:off x="571500" y="2850332"/>
            <a:ext cx="46564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latin typeface="Arial" panose="020B0604020202020204" pitchFamily="34" charset="0"/>
                <a:cs typeface="Arial" panose="020B0604020202020204" pitchFamily="34" charset="0"/>
              </a:rPr>
              <a:t>Indirect measurement of the controller </a:t>
            </a:r>
            <a:r>
              <a:rPr lang="en-GB" sz="36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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08B75EE-A656-409A-8999-FA8AFC41BDDE}"/>
                  </a:ext>
                </a:extLst>
              </p:cNvPr>
              <p:cNvSpPr txBox="1"/>
              <p:nvPr/>
            </p:nvSpPr>
            <p:spPr>
              <a:xfrm>
                <a:off x="5861471" y="5029866"/>
                <a:ext cx="359073" cy="10407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3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num>
                        <m:den>
                          <m:r>
                            <a:rPr lang="en-GB" sz="3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den>
                      </m:f>
                    </m:oMath>
                  </m:oMathPara>
                </a14:m>
                <a:endParaRPr lang="LID4096" sz="3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08B75EE-A656-409A-8999-FA8AFC41BD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1471" y="5029866"/>
                <a:ext cx="359073" cy="104073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B2203E4-F8A9-413C-A31E-3B349A0466CE}"/>
              </a:ext>
            </a:extLst>
          </p:cNvPr>
          <p:cNvCxnSpPr>
            <a:cxnSpLocks/>
          </p:cNvCxnSpPr>
          <p:nvPr/>
        </p:nvCxnSpPr>
        <p:spPr>
          <a:xfrm flipV="1">
            <a:off x="6330530" y="4024516"/>
            <a:ext cx="3604713" cy="1522195"/>
          </a:xfrm>
          <a:prstGeom prst="straightConnector1">
            <a:avLst/>
          </a:prstGeom>
          <a:ln w="57150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CF21F5B-C080-4E45-9428-2B2AC34E91CE}"/>
                  </a:ext>
                </a:extLst>
              </p:cNvPr>
              <p:cNvSpPr txBox="1"/>
              <p:nvPr/>
            </p:nvSpPr>
            <p:spPr>
              <a:xfrm>
                <a:off x="275772" y="1581735"/>
                <a:ext cx="6480427" cy="9837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sz="28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n-GB" sz="2800" b="0" i="0" smtClean="0">
                              <a:latin typeface="Cambria Math" panose="02040503050406030204" pitchFamily="18" charset="0"/>
                            </a:rPr>
                            <m:t>indirect</m:t>
                          </m:r>
                        </m:sub>
                      </m:sSub>
                      <m:d>
                        <m:d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sSub>
                            <m:sSubPr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̂"/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GB" sz="2800" b="0" i="0" smtClean="0">
                                  <a:latin typeface="Cambria Math" panose="02040503050406030204" pitchFamily="18" charset="0"/>
                                </a:rPr>
                                <m:t>CL</m:t>
                              </m:r>
                            </m:e>
                          </m:acc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sSub>
                            <m:sSubPr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b>
                            <m:sSubPr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</m:acc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GB" sz="2800" b="0" i="0" smtClean="0">
                                  <a:latin typeface="Cambria Math" panose="02040503050406030204" pitchFamily="18" charset="0"/>
                                </a:rPr>
                                <m:t>BLA</m:t>
                              </m:r>
                            </m:sub>
                          </m:sSub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sSub>
                            <m:sSubPr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)(1−</m:t>
                          </m:r>
                          <m:acc>
                            <m:accPr>
                              <m:chr m:val="̂"/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GB" sz="2800" b="0" i="0" smtClean="0">
                                  <a:latin typeface="Cambria Math" panose="02040503050406030204" pitchFamily="18" charset="0"/>
                                </a:rPr>
                                <m:t>CL</m:t>
                              </m:r>
                            </m:e>
                          </m:acc>
                          <m:d>
                            <m:dPr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sSub>
                                <m:sSubPr>
                                  <m:ctrlP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LID4096" sz="28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CF21F5B-C080-4E45-9428-2B2AC34E91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772" y="1581735"/>
                <a:ext cx="6480427" cy="9837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6473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48BF2A-1F67-45F3-9E5B-A0E949BC4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24621-ADB6-4DE2-A945-BF9C42D66C16}" type="slidenum">
              <a:rPr lang="LID4096" smtClean="0"/>
              <a:pPr/>
              <a:t>6</a:t>
            </a:fld>
            <a:endParaRPr lang="LID4096" dirty="0"/>
          </a:p>
        </p:txBody>
      </p:sp>
      <p:sp>
        <p:nvSpPr>
          <p:cNvPr id="3" name="Google Shape;62;p14">
            <a:extLst>
              <a:ext uri="{FF2B5EF4-FFF2-40B4-BE49-F238E27FC236}">
                <a16:creationId xmlns:a16="http://schemas.microsoft.com/office/drawing/2014/main" id="{E155BFF9-202C-475B-A266-871949978C02}"/>
              </a:ext>
            </a:extLst>
          </p:cNvPr>
          <p:cNvSpPr txBox="1">
            <a:spLocks/>
          </p:cNvSpPr>
          <p:nvPr/>
        </p:nvSpPr>
        <p:spPr>
          <a:xfrm>
            <a:off x="415600" y="247650"/>
            <a:ext cx="11360800" cy="83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Frequency domain approach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4215F2DB-A835-4469-9695-2162B7638D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6515" y="912164"/>
            <a:ext cx="7818970" cy="5866461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6F20E82-F1D3-4CA1-B4AC-B881970C54FF}"/>
              </a:ext>
            </a:extLst>
          </p:cNvPr>
          <p:cNvCxnSpPr>
            <a:cxnSpLocks/>
          </p:cNvCxnSpPr>
          <p:nvPr/>
        </p:nvCxnSpPr>
        <p:spPr>
          <a:xfrm flipV="1">
            <a:off x="7523063" y="4775200"/>
            <a:ext cx="3111070" cy="169950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D1D56DD-F6AF-47FC-8871-B9C203D3931C}"/>
                  </a:ext>
                </a:extLst>
              </p:cNvPr>
              <p:cNvSpPr txBox="1"/>
              <p:nvPr/>
            </p:nvSpPr>
            <p:spPr>
              <a:xfrm>
                <a:off x="10188153" y="4221202"/>
                <a:ext cx="949747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GB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sSub>
                        <m:sSubPr>
                          <m:ctrlPr>
                            <a:rPr lang="en-GB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GB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LID4096" sz="3600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D1D56DD-F6AF-47FC-8871-B9C203D393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88153" y="4221202"/>
                <a:ext cx="949747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38169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48BF2A-1F67-45F3-9E5B-A0E949BC4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24621-ADB6-4DE2-A945-BF9C42D66C16}" type="slidenum">
              <a:rPr lang="LID4096" smtClean="0"/>
              <a:pPr/>
              <a:t>7</a:t>
            </a:fld>
            <a:endParaRPr lang="LID4096" dirty="0"/>
          </a:p>
        </p:txBody>
      </p:sp>
      <p:sp>
        <p:nvSpPr>
          <p:cNvPr id="3" name="Google Shape;62;p14">
            <a:extLst>
              <a:ext uri="{FF2B5EF4-FFF2-40B4-BE49-F238E27FC236}">
                <a16:creationId xmlns:a16="http://schemas.microsoft.com/office/drawing/2014/main" id="{E155BFF9-202C-475B-A266-871949978C02}"/>
              </a:ext>
            </a:extLst>
          </p:cNvPr>
          <p:cNvSpPr txBox="1">
            <a:spLocks/>
          </p:cNvSpPr>
          <p:nvPr/>
        </p:nvSpPr>
        <p:spPr>
          <a:xfrm>
            <a:off x="415600" y="247650"/>
            <a:ext cx="11360800" cy="83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Frequency domain approach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A5E3C47-E282-4621-9AB8-38E9EBC1D9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6515" y="912164"/>
            <a:ext cx="7818969" cy="5866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5894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D18BB819-D592-4706-B137-46A4E3DEE8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7299" y="898326"/>
            <a:ext cx="7613132" cy="5712024"/>
          </a:xfrm>
          <a:prstGeom prst="rect">
            <a:avLst/>
          </a:prstGeom>
        </p:spPr>
      </p:pic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45EEF573-45A0-4302-9854-CB26DD39F5FF}"/>
              </a:ext>
            </a:extLst>
          </p:cNvPr>
          <p:cNvCxnSpPr>
            <a:cxnSpLocks/>
          </p:cNvCxnSpPr>
          <p:nvPr/>
        </p:nvCxnSpPr>
        <p:spPr>
          <a:xfrm rot="10800000" flipV="1">
            <a:off x="4063915" y="2036936"/>
            <a:ext cx="815929" cy="649247"/>
          </a:xfrm>
          <a:prstGeom prst="bentConnector3">
            <a:avLst>
              <a:gd name="adj1" fmla="val 99808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161D2E81-B08B-4947-A600-54EF32E8D3B5}"/>
              </a:ext>
            </a:extLst>
          </p:cNvPr>
          <p:cNvCxnSpPr>
            <a:cxnSpLocks/>
          </p:cNvCxnSpPr>
          <p:nvPr/>
        </p:nvCxnSpPr>
        <p:spPr>
          <a:xfrm rot="10800000">
            <a:off x="4063915" y="4171818"/>
            <a:ext cx="703385" cy="723626"/>
          </a:xfrm>
          <a:prstGeom prst="bentConnector2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48BF2A-1F67-45F3-9E5B-A0E949BC4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24621-ADB6-4DE2-A945-BF9C42D66C16}" type="slidenum">
              <a:rPr lang="LID4096" smtClean="0"/>
              <a:pPr/>
              <a:t>8</a:t>
            </a:fld>
            <a:endParaRPr lang="LID4096" dirty="0"/>
          </a:p>
        </p:txBody>
      </p:sp>
      <p:sp>
        <p:nvSpPr>
          <p:cNvPr id="3" name="Google Shape;62;p14">
            <a:extLst>
              <a:ext uri="{FF2B5EF4-FFF2-40B4-BE49-F238E27FC236}">
                <a16:creationId xmlns:a16="http://schemas.microsoft.com/office/drawing/2014/main" id="{E155BFF9-202C-475B-A266-871949978C02}"/>
              </a:ext>
            </a:extLst>
          </p:cNvPr>
          <p:cNvSpPr txBox="1">
            <a:spLocks/>
          </p:cNvSpPr>
          <p:nvPr/>
        </p:nvSpPr>
        <p:spPr>
          <a:xfrm>
            <a:off x="415600" y="247650"/>
            <a:ext cx="11360800" cy="83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Frequency domain approach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D2D1802-5DF8-4D28-A493-B08F66055024}"/>
                  </a:ext>
                </a:extLst>
              </p:cNvPr>
              <p:cNvSpPr txBox="1"/>
              <p:nvPr/>
            </p:nvSpPr>
            <p:spPr>
              <a:xfrm>
                <a:off x="1502072" y="2852272"/>
                <a:ext cx="3120726" cy="11534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GB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sSub>
                            <m:sSubPr>
                              <m:ctrlP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LID4096" sz="3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D2D1802-5DF8-4D28-A493-B08F660550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2072" y="2852272"/>
                <a:ext cx="3120726" cy="115345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94686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map&#10;&#10;Description automatically generated">
            <a:extLst>
              <a:ext uri="{FF2B5EF4-FFF2-40B4-BE49-F238E27FC236}">
                <a16:creationId xmlns:a16="http://schemas.microsoft.com/office/drawing/2014/main" id="{4616CDFD-87B8-4581-A55F-76627FA799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2191" y="1028966"/>
            <a:ext cx="6447619" cy="541904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48BF2A-1F67-45F3-9E5B-A0E949BC4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24621-ADB6-4DE2-A945-BF9C42D66C16}" type="slidenum">
              <a:rPr lang="LID4096" smtClean="0"/>
              <a:pPr/>
              <a:t>9</a:t>
            </a:fld>
            <a:endParaRPr lang="LID4096" dirty="0"/>
          </a:p>
        </p:txBody>
      </p:sp>
      <p:sp>
        <p:nvSpPr>
          <p:cNvPr id="3" name="Google Shape;62;p14">
            <a:extLst>
              <a:ext uri="{FF2B5EF4-FFF2-40B4-BE49-F238E27FC236}">
                <a16:creationId xmlns:a16="http://schemas.microsoft.com/office/drawing/2014/main" id="{E155BFF9-202C-475B-A266-871949978C02}"/>
              </a:ext>
            </a:extLst>
          </p:cNvPr>
          <p:cNvSpPr txBox="1">
            <a:spLocks/>
          </p:cNvSpPr>
          <p:nvPr/>
        </p:nvSpPr>
        <p:spPr>
          <a:xfrm>
            <a:off x="415600" y="247650"/>
            <a:ext cx="11360800" cy="83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Frequency domain approach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05E4263-F4FB-497C-AD48-3099E515FCE2}"/>
                  </a:ext>
                </a:extLst>
              </p:cNvPr>
              <p:cNvSpPr txBox="1"/>
              <p:nvPr/>
            </p:nvSpPr>
            <p:spPr>
              <a:xfrm>
                <a:off x="415600" y="3022527"/>
                <a:ext cx="1923732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GB" sz="3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3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GB" sz="3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=5)</m:t>
                      </m:r>
                    </m:oMath>
                  </m:oMathPara>
                </a14:m>
                <a:endParaRPr lang="LID4096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05E4263-F4FB-497C-AD48-3099E515FC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600" y="3022527"/>
                <a:ext cx="1923732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A88061C-29FD-4711-8153-7CD279C4A78E}"/>
                  </a:ext>
                </a:extLst>
              </p:cNvPr>
              <p:cNvSpPr txBox="1"/>
              <p:nvPr/>
            </p:nvSpPr>
            <p:spPr>
              <a:xfrm>
                <a:off x="415600" y="4113577"/>
                <a:ext cx="1923732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GB" sz="3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3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GB" sz="3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=6)</m:t>
                      </m:r>
                    </m:oMath>
                  </m:oMathPara>
                </a14:m>
                <a:endParaRPr lang="LID4096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A88061C-29FD-4711-8153-7CD279C4A7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600" y="4113577"/>
                <a:ext cx="1923732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7AD40FE-C9E9-4218-9770-15F1BE1AB28B}"/>
                  </a:ext>
                </a:extLst>
              </p:cNvPr>
              <p:cNvSpPr txBox="1"/>
              <p:nvPr/>
            </p:nvSpPr>
            <p:spPr>
              <a:xfrm>
                <a:off x="9319809" y="2044015"/>
                <a:ext cx="2178610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GB" sz="3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3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GB" sz="3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=34)</m:t>
                      </m:r>
                    </m:oMath>
                  </m:oMathPara>
                </a14:m>
                <a:endParaRPr lang="LID4096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7AD40FE-C9E9-4218-9770-15F1BE1AB2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9809" y="2044015"/>
                <a:ext cx="2178610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162C4BA-4F08-4034-9712-B41F7EA79C39}"/>
                  </a:ext>
                </a:extLst>
              </p:cNvPr>
              <p:cNvSpPr txBox="1"/>
              <p:nvPr/>
            </p:nvSpPr>
            <p:spPr>
              <a:xfrm>
                <a:off x="9319809" y="2934235"/>
                <a:ext cx="2178610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GB" sz="3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3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GB" sz="3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=35)</m:t>
                      </m:r>
                    </m:oMath>
                  </m:oMathPara>
                </a14:m>
                <a:endParaRPr lang="LID4096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162C4BA-4F08-4034-9712-B41F7EA79C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9809" y="2934235"/>
                <a:ext cx="2178610" cy="5539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176F7F5-443E-4239-A1E0-875443A5E3E6}"/>
              </a:ext>
            </a:extLst>
          </p:cNvPr>
          <p:cNvCxnSpPr>
            <a:cxnSpLocks/>
          </p:cNvCxnSpPr>
          <p:nvPr/>
        </p:nvCxnSpPr>
        <p:spPr>
          <a:xfrm flipH="1">
            <a:off x="2339333" y="2889250"/>
            <a:ext cx="1559567" cy="41027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F955CDF-7F0C-4CAE-B576-ACACF1E4860A}"/>
              </a:ext>
            </a:extLst>
          </p:cNvPr>
          <p:cNvCxnSpPr>
            <a:cxnSpLocks/>
            <a:endCxn id="13" idx="3"/>
          </p:cNvCxnSpPr>
          <p:nvPr/>
        </p:nvCxnSpPr>
        <p:spPr>
          <a:xfrm flipH="1">
            <a:off x="2339332" y="2889250"/>
            <a:ext cx="1686568" cy="150132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CCA72E9-E64F-4C9D-8154-3252B804712E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7105650" y="2321014"/>
            <a:ext cx="2214159" cy="110798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85DD52A-13EC-4152-ACA4-1B602E511799}"/>
              </a:ext>
            </a:extLst>
          </p:cNvPr>
          <p:cNvCxnSpPr>
            <a:cxnSpLocks/>
          </p:cNvCxnSpPr>
          <p:nvPr/>
        </p:nvCxnSpPr>
        <p:spPr>
          <a:xfrm flipV="1">
            <a:off x="7226866" y="3211234"/>
            <a:ext cx="2075169" cy="27699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5367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5" grpId="0"/>
      <p:bldP spid="19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1254</Words>
  <Application>Microsoft Office PowerPoint</Application>
  <PresentationFormat>Widescreen</PresentationFormat>
  <Paragraphs>311</Paragraphs>
  <Slides>59</Slides>
  <Notes>17</Notes>
  <HiddenSlides>22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4" baseType="lpstr">
      <vt:lpstr>Arial</vt:lpstr>
      <vt:lpstr>Calibri</vt:lpstr>
      <vt:lpstr>Calibri Light</vt:lpstr>
      <vt:lpstr>Cambria Math</vt:lpstr>
      <vt:lpstr>Office Theme</vt:lpstr>
      <vt:lpstr>A frequency domain approach to data-driven control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Marc Berneman</dc:creator>
  <cp:lastModifiedBy>Marc</cp:lastModifiedBy>
  <cp:revision>145</cp:revision>
  <dcterms:created xsi:type="dcterms:W3CDTF">2020-08-23T16:29:10Z</dcterms:created>
  <dcterms:modified xsi:type="dcterms:W3CDTF">2020-08-30T14:51:48Z</dcterms:modified>
</cp:coreProperties>
</file>